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7" r:id="rId4"/>
    <p:sldId id="300" r:id="rId5"/>
    <p:sldId id="289" r:id="rId6"/>
    <p:sldId id="290" r:id="rId7"/>
    <p:sldId id="291" r:id="rId8"/>
    <p:sldId id="292" r:id="rId9"/>
    <p:sldId id="298" r:id="rId10"/>
    <p:sldId id="299" r:id="rId11"/>
    <p:sldId id="301" r:id="rId12"/>
  </p:sldIdLst>
  <p:sldSz cx="12192000" cy="6858000"/>
  <p:notesSz cx="12192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1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9EF77-2955-4DF5-A438-93F4A8CC6A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BD6C2F7-80AF-4C7C-AB4B-74F93B8B9F46}">
      <dgm:prSet phldrT="[文字]" custT="1"/>
      <dgm:spPr/>
      <dgm:t>
        <a:bodyPr/>
        <a:lstStyle/>
        <a:p>
          <a:r>
            <a:rPr lang="zh-TW" altLang="en-US" sz="2800" dirty="0">
              <a:latin typeface="標楷體" pitchFamily="65" charset="-120"/>
              <a:ea typeface="標楷體" pitchFamily="65" charset="-120"/>
            </a:rPr>
            <a:t>總務主任        </a:t>
          </a:r>
          <a:r>
            <a:rPr lang="zh-TW" altLang="en-US" sz="28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楊小慧</a:t>
          </a:r>
          <a:endParaRPr lang="zh-TW" altLang="en-US" sz="2800" b="1" dirty="0">
            <a:solidFill>
              <a:schemeClr val="accent6">
                <a:lumMod val="75000"/>
              </a:schemeClr>
            </a:solidFill>
            <a:latin typeface="標楷體" pitchFamily="65" charset="-120"/>
            <a:ea typeface="標楷體" pitchFamily="65" charset="-120"/>
          </a:endParaRPr>
        </a:p>
      </dgm:t>
    </dgm:pt>
    <dgm:pt modelId="{5CE86954-2DEA-4F12-9CDD-D41C845C4944}" type="parTrans" cxnId="{C783DAFE-6AA9-4832-80F9-233B5A8CA35E}">
      <dgm:prSet/>
      <dgm:spPr/>
      <dgm:t>
        <a:bodyPr/>
        <a:lstStyle/>
        <a:p>
          <a:endParaRPr lang="zh-TW" altLang="en-US"/>
        </a:p>
      </dgm:t>
    </dgm:pt>
    <dgm:pt modelId="{BE9C820D-F416-42AF-94E2-1939ED332349}" type="sibTrans" cxnId="{C783DAFE-6AA9-4832-80F9-233B5A8CA35E}">
      <dgm:prSet/>
      <dgm:spPr/>
      <dgm:t>
        <a:bodyPr/>
        <a:lstStyle/>
        <a:p>
          <a:endParaRPr lang="zh-TW" altLang="en-US"/>
        </a:p>
      </dgm:t>
    </dgm:pt>
    <dgm:pt modelId="{E803A754-9D32-4D22-BB09-16F19326C92D}">
      <dgm:prSet phldrT="[文字]" custT="1"/>
      <dgm:spPr/>
      <dgm:t>
        <a:bodyPr/>
        <a:lstStyle/>
        <a:p>
          <a:r>
            <a:rPr lang="zh-TW" altLang="en-US" sz="2400" dirty="0"/>
            <a:t>事務組長  </a:t>
          </a:r>
          <a:r>
            <a:rPr lang="zh-TW" altLang="en-US" sz="2000" dirty="0"/>
            <a:t>     </a:t>
          </a:r>
          <a:r>
            <a:rPr lang="zh-TW" altLang="en-US" sz="28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林宜諠</a:t>
          </a:r>
        </a:p>
      </dgm:t>
    </dgm:pt>
    <dgm:pt modelId="{7D4D1DB8-DE76-41C8-BBB9-B61B8D28B64E}" type="parTrans" cxnId="{09770508-1E3A-4B6E-8DB3-FF4FF782023C}">
      <dgm:prSet/>
      <dgm:spPr/>
      <dgm:t>
        <a:bodyPr/>
        <a:lstStyle/>
        <a:p>
          <a:endParaRPr lang="zh-TW" altLang="en-US"/>
        </a:p>
      </dgm:t>
    </dgm:pt>
    <dgm:pt modelId="{7E9C1310-2E30-4B12-BD56-1F201EF7D693}" type="sibTrans" cxnId="{09770508-1E3A-4B6E-8DB3-FF4FF782023C}">
      <dgm:prSet/>
      <dgm:spPr/>
      <dgm:t>
        <a:bodyPr/>
        <a:lstStyle/>
        <a:p>
          <a:endParaRPr lang="zh-TW" altLang="en-US"/>
        </a:p>
      </dgm:t>
    </dgm:pt>
    <dgm:pt modelId="{E57BAA33-F693-4438-83E9-6F35CEBCE8EA}">
      <dgm:prSet phldrT="[文字]" custT="1"/>
      <dgm:spPr/>
      <dgm:t>
        <a:bodyPr/>
        <a:lstStyle/>
        <a:p>
          <a:r>
            <a:rPr lang="zh-TW" altLang="en-US" sz="2400" dirty="0"/>
            <a:t>警衛</a:t>
          </a:r>
          <a:r>
            <a:rPr lang="zh-TW" altLang="en-US" sz="2100" dirty="0"/>
            <a:t>            </a:t>
          </a:r>
          <a:r>
            <a:rPr lang="zh-TW" altLang="en-US" sz="24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張國華         陳健龍</a:t>
          </a:r>
        </a:p>
      </dgm:t>
    </dgm:pt>
    <dgm:pt modelId="{EB232695-707C-4DD4-82A0-F21F18C29AA4}" type="parTrans" cxnId="{3051B1AD-921F-415C-B318-3209D127AA64}">
      <dgm:prSet/>
      <dgm:spPr/>
      <dgm:t>
        <a:bodyPr/>
        <a:lstStyle/>
        <a:p>
          <a:endParaRPr lang="zh-TW" altLang="en-US"/>
        </a:p>
      </dgm:t>
    </dgm:pt>
    <dgm:pt modelId="{1F944213-C08B-4D40-AA47-5394B6D9955E}" type="sibTrans" cxnId="{3051B1AD-921F-415C-B318-3209D127AA64}">
      <dgm:prSet/>
      <dgm:spPr/>
      <dgm:t>
        <a:bodyPr/>
        <a:lstStyle/>
        <a:p>
          <a:endParaRPr lang="zh-TW" altLang="en-US"/>
        </a:p>
      </dgm:t>
    </dgm:pt>
    <dgm:pt modelId="{B24B40A3-DDDB-440E-BF36-588EFF8D9B9D}">
      <dgm:prSet phldrT="[文字]" custT="1"/>
      <dgm:spPr/>
      <dgm:t>
        <a:bodyPr/>
        <a:lstStyle/>
        <a:p>
          <a:r>
            <a:rPr lang="zh-TW" altLang="en-US" sz="2400" dirty="0"/>
            <a:t>工友 </a:t>
          </a:r>
          <a:endParaRPr lang="en-US" altLang="zh-TW" sz="2400" dirty="0"/>
        </a:p>
        <a:p>
          <a:r>
            <a:rPr lang="zh-TW" altLang="en-US" sz="24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郭遵憲</a:t>
          </a:r>
        </a:p>
      </dgm:t>
    </dgm:pt>
    <dgm:pt modelId="{27C72B97-03B2-444A-834F-25C215F63A99}" type="parTrans" cxnId="{55F14DC2-85C2-4855-93E9-E791011C9012}">
      <dgm:prSet/>
      <dgm:spPr/>
      <dgm:t>
        <a:bodyPr/>
        <a:lstStyle/>
        <a:p>
          <a:endParaRPr lang="zh-TW" altLang="en-US"/>
        </a:p>
      </dgm:t>
    </dgm:pt>
    <dgm:pt modelId="{C8FC6787-5231-422A-8C23-1CC4C4D6C6ED}" type="sibTrans" cxnId="{55F14DC2-85C2-4855-93E9-E791011C9012}">
      <dgm:prSet/>
      <dgm:spPr/>
      <dgm:t>
        <a:bodyPr/>
        <a:lstStyle/>
        <a:p>
          <a:endParaRPr lang="zh-TW" altLang="en-US"/>
        </a:p>
      </dgm:t>
    </dgm:pt>
    <dgm:pt modelId="{EFE5164D-FE1B-4652-AA00-3837CB02E0CF}">
      <dgm:prSet phldrT="[文字]" custT="1"/>
      <dgm:spPr/>
      <dgm:t>
        <a:bodyPr/>
        <a:lstStyle/>
        <a:p>
          <a:r>
            <a:rPr lang="zh-TW" altLang="en-US" sz="2400" dirty="0"/>
            <a:t>文書組長       午餐秘書       </a:t>
          </a:r>
          <a:r>
            <a:rPr lang="zh-TW" altLang="en-US" sz="28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石秀櫻</a:t>
          </a:r>
        </a:p>
      </dgm:t>
    </dgm:pt>
    <dgm:pt modelId="{A415F6DE-0BD5-4A95-AE31-BE43D2929BE3}" type="parTrans" cxnId="{9DCC55FD-BB12-43D3-9158-4A1A225C1687}">
      <dgm:prSet/>
      <dgm:spPr/>
      <dgm:t>
        <a:bodyPr/>
        <a:lstStyle/>
        <a:p>
          <a:endParaRPr lang="zh-TW" altLang="en-US"/>
        </a:p>
      </dgm:t>
    </dgm:pt>
    <dgm:pt modelId="{063F2708-AFA6-4CF3-AE70-8448D795680D}" type="sibTrans" cxnId="{9DCC55FD-BB12-43D3-9158-4A1A225C1687}">
      <dgm:prSet/>
      <dgm:spPr/>
      <dgm:t>
        <a:bodyPr/>
        <a:lstStyle/>
        <a:p>
          <a:endParaRPr lang="zh-TW" altLang="en-US"/>
        </a:p>
      </dgm:t>
    </dgm:pt>
    <dgm:pt modelId="{694484E7-E913-4E08-A512-405DBE410F71}">
      <dgm:prSet phldrT="[文字]" custT="1"/>
      <dgm:spPr/>
      <dgm:t>
        <a:bodyPr/>
        <a:lstStyle/>
        <a:p>
          <a:r>
            <a:rPr lang="zh-TW" altLang="en-US" sz="2400" dirty="0"/>
            <a:t>幹事</a:t>
          </a:r>
          <a:r>
            <a:rPr lang="zh-TW" altLang="en-US" sz="2800" dirty="0"/>
            <a:t>        </a:t>
          </a:r>
          <a:r>
            <a:rPr lang="zh-TW" altLang="en-US" sz="28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張麥敏</a:t>
          </a:r>
        </a:p>
      </dgm:t>
    </dgm:pt>
    <dgm:pt modelId="{7B5A5CEC-BDD9-479D-A49A-6F48200CB76D}" type="parTrans" cxnId="{87FBDE5D-7831-47B6-93B4-DF4A6F82F877}">
      <dgm:prSet/>
      <dgm:spPr/>
      <dgm:t>
        <a:bodyPr/>
        <a:lstStyle/>
        <a:p>
          <a:endParaRPr lang="zh-TW" altLang="en-US"/>
        </a:p>
      </dgm:t>
    </dgm:pt>
    <dgm:pt modelId="{A3D37C9F-B07F-4542-8B98-B7BD8F0AA29C}" type="sibTrans" cxnId="{87FBDE5D-7831-47B6-93B4-DF4A6F82F877}">
      <dgm:prSet/>
      <dgm:spPr/>
      <dgm:t>
        <a:bodyPr/>
        <a:lstStyle/>
        <a:p>
          <a:endParaRPr lang="zh-TW" altLang="en-US"/>
        </a:p>
      </dgm:t>
    </dgm:pt>
    <dgm:pt modelId="{DC7963FF-B049-422A-8D87-E61249205C60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dirty="0"/>
            <a:t>出納組長      </a:t>
          </a:r>
          <a:r>
            <a:rPr lang="zh-TW" altLang="en-US" sz="28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陳俊傑</a:t>
          </a:r>
        </a:p>
      </dgm:t>
    </dgm:pt>
    <dgm:pt modelId="{20C9D509-EAAA-47D7-95C3-5C18D82EE71D}" type="parTrans" cxnId="{CC584B55-8F2B-4B52-8B8B-ABFC1058BF1B}">
      <dgm:prSet/>
      <dgm:spPr/>
      <dgm:t>
        <a:bodyPr/>
        <a:lstStyle/>
        <a:p>
          <a:endParaRPr lang="zh-TW" altLang="en-US"/>
        </a:p>
      </dgm:t>
    </dgm:pt>
    <dgm:pt modelId="{2332AE48-2401-416B-AB41-4A20FB7956EE}" type="sibTrans" cxnId="{CC584B55-8F2B-4B52-8B8B-ABFC1058BF1B}">
      <dgm:prSet/>
      <dgm:spPr/>
      <dgm:t>
        <a:bodyPr/>
        <a:lstStyle/>
        <a:p>
          <a:endParaRPr lang="zh-TW" altLang="en-US"/>
        </a:p>
      </dgm:t>
    </dgm:pt>
    <dgm:pt modelId="{8BFAA7B3-CCBA-442B-9062-B65C8679438B}" type="pres">
      <dgm:prSet presAssocID="{88E9EF77-2955-4DF5-A438-93F4A8CC6A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7FDF86-EF02-4441-B6A4-59E4C03195C2}" type="pres">
      <dgm:prSet presAssocID="{CBD6C2F7-80AF-4C7C-AB4B-74F93B8B9F46}" presName="hierRoot1" presStyleCnt="0"/>
      <dgm:spPr/>
    </dgm:pt>
    <dgm:pt modelId="{1505708C-9AFB-47DA-AF72-7A6450CB35B4}" type="pres">
      <dgm:prSet presAssocID="{CBD6C2F7-80AF-4C7C-AB4B-74F93B8B9F46}" presName="composite" presStyleCnt="0"/>
      <dgm:spPr/>
    </dgm:pt>
    <dgm:pt modelId="{8C240B9B-BAEB-4C50-A817-347F3DBBB6B9}" type="pres">
      <dgm:prSet presAssocID="{CBD6C2F7-80AF-4C7C-AB4B-74F93B8B9F46}" presName="background" presStyleLbl="node0" presStyleIdx="0" presStyleCnt="1"/>
      <dgm:spPr/>
    </dgm:pt>
    <dgm:pt modelId="{F5B27A26-938F-4DC0-8025-3011B66E45A8}" type="pres">
      <dgm:prSet presAssocID="{CBD6C2F7-80AF-4C7C-AB4B-74F93B8B9F46}" presName="text" presStyleLbl="fgAcc0" presStyleIdx="0" presStyleCnt="1">
        <dgm:presLayoutVars>
          <dgm:chPref val="3"/>
        </dgm:presLayoutVars>
      </dgm:prSet>
      <dgm:spPr/>
    </dgm:pt>
    <dgm:pt modelId="{EA4B9CFD-1C6E-4CA4-A9DE-9DD7EC0F96BE}" type="pres">
      <dgm:prSet presAssocID="{CBD6C2F7-80AF-4C7C-AB4B-74F93B8B9F46}" presName="hierChild2" presStyleCnt="0"/>
      <dgm:spPr/>
    </dgm:pt>
    <dgm:pt modelId="{81ECAF64-009A-4C20-A763-E0044828BF91}" type="pres">
      <dgm:prSet presAssocID="{7D4D1DB8-DE76-41C8-BBB9-B61B8D28B64E}" presName="Name10" presStyleLbl="parChTrans1D2" presStyleIdx="0" presStyleCnt="4"/>
      <dgm:spPr/>
    </dgm:pt>
    <dgm:pt modelId="{25DCC2DE-11C1-429F-A13B-F98151B7CA6E}" type="pres">
      <dgm:prSet presAssocID="{E803A754-9D32-4D22-BB09-16F19326C92D}" presName="hierRoot2" presStyleCnt="0"/>
      <dgm:spPr/>
    </dgm:pt>
    <dgm:pt modelId="{6F5A9FC5-E046-4223-A000-3C42219CFF04}" type="pres">
      <dgm:prSet presAssocID="{E803A754-9D32-4D22-BB09-16F19326C92D}" presName="composite2" presStyleCnt="0"/>
      <dgm:spPr/>
    </dgm:pt>
    <dgm:pt modelId="{2A3F5661-205D-4494-99D7-B549986679A4}" type="pres">
      <dgm:prSet presAssocID="{E803A754-9D32-4D22-BB09-16F19326C92D}" presName="background2" presStyleLbl="node2" presStyleIdx="0" presStyleCnt="4"/>
      <dgm:spPr/>
    </dgm:pt>
    <dgm:pt modelId="{722B79E1-98AB-42B9-B222-42B1FCDC1F04}" type="pres">
      <dgm:prSet presAssocID="{E803A754-9D32-4D22-BB09-16F19326C92D}" presName="text2" presStyleLbl="fgAcc2" presStyleIdx="0" presStyleCnt="4">
        <dgm:presLayoutVars>
          <dgm:chPref val="3"/>
        </dgm:presLayoutVars>
      </dgm:prSet>
      <dgm:spPr/>
    </dgm:pt>
    <dgm:pt modelId="{64A89EB0-8738-4DAC-AEF7-C570153E7E7A}" type="pres">
      <dgm:prSet presAssocID="{E803A754-9D32-4D22-BB09-16F19326C92D}" presName="hierChild3" presStyleCnt="0"/>
      <dgm:spPr/>
    </dgm:pt>
    <dgm:pt modelId="{1D3F7086-5837-4044-AF8C-7E87B65285FF}" type="pres">
      <dgm:prSet presAssocID="{EB232695-707C-4DD4-82A0-F21F18C29AA4}" presName="Name17" presStyleLbl="parChTrans1D3" presStyleIdx="0" presStyleCnt="2"/>
      <dgm:spPr/>
    </dgm:pt>
    <dgm:pt modelId="{DEA0BF98-E344-4FF2-8928-24F71F708F40}" type="pres">
      <dgm:prSet presAssocID="{E57BAA33-F693-4438-83E9-6F35CEBCE8EA}" presName="hierRoot3" presStyleCnt="0"/>
      <dgm:spPr/>
    </dgm:pt>
    <dgm:pt modelId="{A4976279-8FB6-4757-AFF0-D501431872E8}" type="pres">
      <dgm:prSet presAssocID="{E57BAA33-F693-4438-83E9-6F35CEBCE8EA}" presName="composite3" presStyleCnt="0"/>
      <dgm:spPr/>
    </dgm:pt>
    <dgm:pt modelId="{5B976873-CE60-4B04-8A45-4401FF5037E9}" type="pres">
      <dgm:prSet presAssocID="{E57BAA33-F693-4438-83E9-6F35CEBCE8EA}" presName="background3" presStyleLbl="node3" presStyleIdx="0" presStyleCnt="2"/>
      <dgm:spPr/>
    </dgm:pt>
    <dgm:pt modelId="{8AA58480-DAEE-4DA4-9315-8B15D9C95331}" type="pres">
      <dgm:prSet presAssocID="{E57BAA33-F693-4438-83E9-6F35CEBCE8EA}" presName="text3" presStyleLbl="fgAcc3" presStyleIdx="0" presStyleCnt="2">
        <dgm:presLayoutVars>
          <dgm:chPref val="3"/>
        </dgm:presLayoutVars>
      </dgm:prSet>
      <dgm:spPr/>
    </dgm:pt>
    <dgm:pt modelId="{5F965A73-C643-4250-8406-DA4EA39CE8D8}" type="pres">
      <dgm:prSet presAssocID="{E57BAA33-F693-4438-83E9-6F35CEBCE8EA}" presName="hierChild4" presStyleCnt="0"/>
      <dgm:spPr/>
    </dgm:pt>
    <dgm:pt modelId="{DD44D1E8-A48A-415B-9DB1-5F9BC264BAC8}" type="pres">
      <dgm:prSet presAssocID="{27C72B97-03B2-444A-834F-25C215F63A99}" presName="Name17" presStyleLbl="parChTrans1D3" presStyleIdx="1" presStyleCnt="2"/>
      <dgm:spPr/>
    </dgm:pt>
    <dgm:pt modelId="{46B305C2-1450-43D4-B62A-412C50DF1FCC}" type="pres">
      <dgm:prSet presAssocID="{B24B40A3-DDDB-440E-BF36-588EFF8D9B9D}" presName="hierRoot3" presStyleCnt="0"/>
      <dgm:spPr/>
    </dgm:pt>
    <dgm:pt modelId="{5D26E985-0BEE-4374-B27C-417B031F8418}" type="pres">
      <dgm:prSet presAssocID="{B24B40A3-DDDB-440E-BF36-588EFF8D9B9D}" presName="composite3" presStyleCnt="0"/>
      <dgm:spPr/>
    </dgm:pt>
    <dgm:pt modelId="{FDEA96F2-602E-48D6-9A29-8490D0E2B2DC}" type="pres">
      <dgm:prSet presAssocID="{B24B40A3-DDDB-440E-BF36-588EFF8D9B9D}" presName="background3" presStyleLbl="node3" presStyleIdx="1" presStyleCnt="2"/>
      <dgm:spPr/>
    </dgm:pt>
    <dgm:pt modelId="{22DB6530-B571-4A31-830D-775913AAB432}" type="pres">
      <dgm:prSet presAssocID="{B24B40A3-DDDB-440E-BF36-588EFF8D9B9D}" presName="text3" presStyleLbl="fgAcc3" presStyleIdx="1" presStyleCnt="2">
        <dgm:presLayoutVars>
          <dgm:chPref val="3"/>
        </dgm:presLayoutVars>
      </dgm:prSet>
      <dgm:spPr/>
    </dgm:pt>
    <dgm:pt modelId="{495278E3-AF4A-47F7-B2E1-8F1D8FB8F7B5}" type="pres">
      <dgm:prSet presAssocID="{B24B40A3-DDDB-440E-BF36-588EFF8D9B9D}" presName="hierChild4" presStyleCnt="0"/>
      <dgm:spPr/>
    </dgm:pt>
    <dgm:pt modelId="{509D39E3-0482-44EE-8CA0-77A2160450BC}" type="pres">
      <dgm:prSet presAssocID="{20C9D509-EAAA-47D7-95C3-5C18D82EE71D}" presName="Name10" presStyleLbl="parChTrans1D2" presStyleIdx="1" presStyleCnt="4"/>
      <dgm:spPr/>
    </dgm:pt>
    <dgm:pt modelId="{D9D34F1B-379C-4ECC-BE83-B903E0748ED7}" type="pres">
      <dgm:prSet presAssocID="{DC7963FF-B049-422A-8D87-E61249205C60}" presName="hierRoot2" presStyleCnt="0"/>
      <dgm:spPr/>
    </dgm:pt>
    <dgm:pt modelId="{48218736-3F70-4945-92C2-D2630E0708FB}" type="pres">
      <dgm:prSet presAssocID="{DC7963FF-B049-422A-8D87-E61249205C60}" presName="composite2" presStyleCnt="0"/>
      <dgm:spPr/>
    </dgm:pt>
    <dgm:pt modelId="{F16F9CB6-8D95-4408-AD7D-36493AEA7E33}" type="pres">
      <dgm:prSet presAssocID="{DC7963FF-B049-422A-8D87-E61249205C60}" presName="background2" presStyleLbl="node2" presStyleIdx="1" presStyleCnt="4"/>
      <dgm:spPr/>
    </dgm:pt>
    <dgm:pt modelId="{8CD23629-E838-4B9B-B6E8-74DBBCA91B79}" type="pres">
      <dgm:prSet presAssocID="{DC7963FF-B049-422A-8D87-E61249205C60}" presName="text2" presStyleLbl="fgAcc2" presStyleIdx="1" presStyleCnt="4">
        <dgm:presLayoutVars>
          <dgm:chPref val="3"/>
        </dgm:presLayoutVars>
      </dgm:prSet>
      <dgm:spPr/>
    </dgm:pt>
    <dgm:pt modelId="{73D1AF3F-AA30-48EE-89A3-4CC4466175EA}" type="pres">
      <dgm:prSet presAssocID="{DC7963FF-B049-422A-8D87-E61249205C60}" presName="hierChild3" presStyleCnt="0"/>
      <dgm:spPr/>
    </dgm:pt>
    <dgm:pt modelId="{EDFFE8EA-5360-4B65-BB0E-7DDD58ABC054}" type="pres">
      <dgm:prSet presAssocID="{A415F6DE-0BD5-4A95-AE31-BE43D2929BE3}" presName="Name10" presStyleLbl="parChTrans1D2" presStyleIdx="2" presStyleCnt="4"/>
      <dgm:spPr/>
    </dgm:pt>
    <dgm:pt modelId="{4946B797-F42A-41BC-9CB5-E1CB53AE14CC}" type="pres">
      <dgm:prSet presAssocID="{EFE5164D-FE1B-4652-AA00-3837CB02E0CF}" presName="hierRoot2" presStyleCnt="0"/>
      <dgm:spPr/>
    </dgm:pt>
    <dgm:pt modelId="{EFF1EB1A-5C7C-4029-BC4B-4127D78C1AA8}" type="pres">
      <dgm:prSet presAssocID="{EFE5164D-FE1B-4652-AA00-3837CB02E0CF}" presName="composite2" presStyleCnt="0"/>
      <dgm:spPr/>
    </dgm:pt>
    <dgm:pt modelId="{EB9CD926-E4A5-43B5-926E-0A97686DB691}" type="pres">
      <dgm:prSet presAssocID="{EFE5164D-FE1B-4652-AA00-3837CB02E0CF}" presName="background2" presStyleLbl="node2" presStyleIdx="2" presStyleCnt="4"/>
      <dgm:spPr/>
    </dgm:pt>
    <dgm:pt modelId="{E2B1765E-7F7E-4694-BDF0-E2777D2F3552}" type="pres">
      <dgm:prSet presAssocID="{EFE5164D-FE1B-4652-AA00-3837CB02E0CF}" presName="text2" presStyleLbl="fgAcc2" presStyleIdx="2" presStyleCnt="4">
        <dgm:presLayoutVars>
          <dgm:chPref val="3"/>
        </dgm:presLayoutVars>
      </dgm:prSet>
      <dgm:spPr/>
    </dgm:pt>
    <dgm:pt modelId="{D9C63301-0E5C-4522-BD17-3A2046D3B48B}" type="pres">
      <dgm:prSet presAssocID="{EFE5164D-FE1B-4652-AA00-3837CB02E0CF}" presName="hierChild3" presStyleCnt="0"/>
      <dgm:spPr/>
    </dgm:pt>
    <dgm:pt modelId="{5DB50229-9E9E-43D8-82CA-076F54BF9C48}" type="pres">
      <dgm:prSet presAssocID="{7B5A5CEC-BDD9-479D-A49A-6F48200CB76D}" presName="Name10" presStyleLbl="parChTrans1D2" presStyleIdx="3" presStyleCnt="4"/>
      <dgm:spPr/>
    </dgm:pt>
    <dgm:pt modelId="{23E8C27A-E29F-42A1-8A08-BD2CC7C37C25}" type="pres">
      <dgm:prSet presAssocID="{694484E7-E913-4E08-A512-405DBE410F71}" presName="hierRoot2" presStyleCnt="0"/>
      <dgm:spPr/>
    </dgm:pt>
    <dgm:pt modelId="{2951644F-8924-4A1C-AB12-09E30197C07A}" type="pres">
      <dgm:prSet presAssocID="{694484E7-E913-4E08-A512-405DBE410F71}" presName="composite2" presStyleCnt="0"/>
      <dgm:spPr/>
    </dgm:pt>
    <dgm:pt modelId="{C7155283-ED58-4E6B-868E-4241F818843E}" type="pres">
      <dgm:prSet presAssocID="{694484E7-E913-4E08-A512-405DBE410F71}" presName="background2" presStyleLbl="node2" presStyleIdx="3" presStyleCnt="4"/>
      <dgm:spPr/>
    </dgm:pt>
    <dgm:pt modelId="{E9CA4BA0-9A41-4F07-915F-1241EAEA165E}" type="pres">
      <dgm:prSet presAssocID="{694484E7-E913-4E08-A512-405DBE410F71}" presName="text2" presStyleLbl="fgAcc2" presStyleIdx="3" presStyleCnt="4">
        <dgm:presLayoutVars>
          <dgm:chPref val="3"/>
        </dgm:presLayoutVars>
      </dgm:prSet>
      <dgm:spPr/>
    </dgm:pt>
    <dgm:pt modelId="{38137A2B-07E4-46BF-87F2-4E8CAC5513CE}" type="pres">
      <dgm:prSet presAssocID="{694484E7-E913-4E08-A512-405DBE410F71}" presName="hierChild3" presStyleCnt="0"/>
      <dgm:spPr/>
    </dgm:pt>
  </dgm:ptLst>
  <dgm:cxnLst>
    <dgm:cxn modelId="{26B92202-619B-4A9B-9A2D-239EFC59E69C}" type="presOf" srcId="{7B5A5CEC-BDD9-479D-A49A-6F48200CB76D}" destId="{5DB50229-9E9E-43D8-82CA-076F54BF9C48}" srcOrd="0" destOrd="0" presId="urn:microsoft.com/office/officeart/2005/8/layout/hierarchy1"/>
    <dgm:cxn modelId="{09770508-1E3A-4B6E-8DB3-FF4FF782023C}" srcId="{CBD6C2F7-80AF-4C7C-AB4B-74F93B8B9F46}" destId="{E803A754-9D32-4D22-BB09-16F19326C92D}" srcOrd="0" destOrd="0" parTransId="{7D4D1DB8-DE76-41C8-BBB9-B61B8D28B64E}" sibTransId="{7E9C1310-2E30-4B12-BD56-1F201EF7D693}"/>
    <dgm:cxn modelId="{1EB6C509-2D21-49A3-B2B6-C798CCF05077}" type="presOf" srcId="{EB232695-707C-4DD4-82A0-F21F18C29AA4}" destId="{1D3F7086-5837-4044-AF8C-7E87B65285FF}" srcOrd="0" destOrd="0" presId="urn:microsoft.com/office/officeart/2005/8/layout/hierarchy1"/>
    <dgm:cxn modelId="{ACC2D80A-A920-4866-834A-887806B4183E}" type="presOf" srcId="{EFE5164D-FE1B-4652-AA00-3837CB02E0CF}" destId="{E2B1765E-7F7E-4694-BDF0-E2777D2F3552}" srcOrd="0" destOrd="0" presId="urn:microsoft.com/office/officeart/2005/8/layout/hierarchy1"/>
    <dgm:cxn modelId="{8AE96A5C-574D-41EA-97A8-468BB0E0C329}" type="presOf" srcId="{27C72B97-03B2-444A-834F-25C215F63A99}" destId="{DD44D1E8-A48A-415B-9DB1-5F9BC264BAC8}" srcOrd="0" destOrd="0" presId="urn:microsoft.com/office/officeart/2005/8/layout/hierarchy1"/>
    <dgm:cxn modelId="{87FBDE5D-7831-47B6-93B4-DF4A6F82F877}" srcId="{CBD6C2F7-80AF-4C7C-AB4B-74F93B8B9F46}" destId="{694484E7-E913-4E08-A512-405DBE410F71}" srcOrd="3" destOrd="0" parTransId="{7B5A5CEC-BDD9-479D-A49A-6F48200CB76D}" sibTransId="{A3D37C9F-B07F-4542-8B98-B7BD8F0AA29C}"/>
    <dgm:cxn modelId="{A1A7FF63-CBED-452D-8F28-B12A14428501}" type="presOf" srcId="{B24B40A3-DDDB-440E-BF36-588EFF8D9B9D}" destId="{22DB6530-B571-4A31-830D-775913AAB432}" srcOrd="0" destOrd="0" presId="urn:microsoft.com/office/officeart/2005/8/layout/hierarchy1"/>
    <dgm:cxn modelId="{373D7D50-BD05-4A24-9683-D28289586835}" type="presOf" srcId="{694484E7-E913-4E08-A512-405DBE410F71}" destId="{E9CA4BA0-9A41-4F07-915F-1241EAEA165E}" srcOrd="0" destOrd="0" presId="urn:microsoft.com/office/officeart/2005/8/layout/hierarchy1"/>
    <dgm:cxn modelId="{CC584B55-8F2B-4B52-8B8B-ABFC1058BF1B}" srcId="{CBD6C2F7-80AF-4C7C-AB4B-74F93B8B9F46}" destId="{DC7963FF-B049-422A-8D87-E61249205C60}" srcOrd="1" destOrd="0" parTransId="{20C9D509-EAAA-47D7-95C3-5C18D82EE71D}" sibTransId="{2332AE48-2401-416B-AB41-4A20FB7956EE}"/>
    <dgm:cxn modelId="{DAEE7D92-8415-4CAC-8267-E7315F6B59D6}" type="presOf" srcId="{E57BAA33-F693-4438-83E9-6F35CEBCE8EA}" destId="{8AA58480-DAEE-4DA4-9315-8B15D9C95331}" srcOrd="0" destOrd="0" presId="urn:microsoft.com/office/officeart/2005/8/layout/hierarchy1"/>
    <dgm:cxn modelId="{6664819D-830D-4AAA-9233-70997485D1FB}" type="presOf" srcId="{7D4D1DB8-DE76-41C8-BBB9-B61B8D28B64E}" destId="{81ECAF64-009A-4C20-A763-E0044828BF91}" srcOrd="0" destOrd="0" presId="urn:microsoft.com/office/officeart/2005/8/layout/hierarchy1"/>
    <dgm:cxn modelId="{F7325AA9-23EF-431D-ADD6-EC5E52C4F52D}" type="presOf" srcId="{20C9D509-EAAA-47D7-95C3-5C18D82EE71D}" destId="{509D39E3-0482-44EE-8CA0-77A2160450BC}" srcOrd="0" destOrd="0" presId="urn:microsoft.com/office/officeart/2005/8/layout/hierarchy1"/>
    <dgm:cxn modelId="{694679AC-2927-4292-BB31-3B27FA37CDAC}" type="presOf" srcId="{CBD6C2F7-80AF-4C7C-AB4B-74F93B8B9F46}" destId="{F5B27A26-938F-4DC0-8025-3011B66E45A8}" srcOrd="0" destOrd="0" presId="urn:microsoft.com/office/officeart/2005/8/layout/hierarchy1"/>
    <dgm:cxn modelId="{3051B1AD-921F-415C-B318-3209D127AA64}" srcId="{E803A754-9D32-4D22-BB09-16F19326C92D}" destId="{E57BAA33-F693-4438-83E9-6F35CEBCE8EA}" srcOrd="0" destOrd="0" parTransId="{EB232695-707C-4DD4-82A0-F21F18C29AA4}" sibTransId="{1F944213-C08B-4D40-AA47-5394B6D9955E}"/>
    <dgm:cxn modelId="{BB74B1B5-2AE2-4FAC-9482-B9A02E30E753}" type="presOf" srcId="{E803A754-9D32-4D22-BB09-16F19326C92D}" destId="{722B79E1-98AB-42B9-B222-42B1FCDC1F04}" srcOrd="0" destOrd="0" presId="urn:microsoft.com/office/officeart/2005/8/layout/hierarchy1"/>
    <dgm:cxn modelId="{55F14DC2-85C2-4855-93E9-E791011C9012}" srcId="{E803A754-9D32-4D22-BB09-16F19326C92D}" destId="{B24B40A3-DDDB-440E-BF36-588EFF8D9B9D}" srcOrd="1" destOrd="0" parTransId="{27C72B97-03B2-444A-834F-25C215F63A99}" sibTransId="{C8FC6787-5231-422A-8C23-1CC4C4D6C6ED}"/>
    <dgm:cxn modelId="{FA0EA0C2-2841-49B2-B9A8-03EE4130388C}" type="presOf" srcId="{88E9EF77-2955-4DF5-A438-93F4A8CC6A48}" destId="{8BFAA7B3-CCBA-442B-9062-B65C8679438B}" srcOrd="0" destOrd="0" presId="urn:microsoft.com/office/officeart/2005/8/layout/hierarchy1"/>
    <dgm:cxn modelId="{9CD14DE5-6E0E-4BE2-9D52-ED0382677B58}" type="presOf" srcId="{DC7963FF-B049-422A-8D87-E61249205C60}" destId="{8CD23629-E838-4B9B-B6E8-74DBBCA91B79}" srcOrd="0" destOrd="0" presId="urn:microsoft.com/office/officeart/2005/8/layout/hierarchy1"/>
    <dgm:cxn modelId="{B89A23EA-DA70-453C-9416-9AE8B6E54B23}" type="presOf" srcId="{A415F6DE-0BD5-4A95-AE31-BE43D2929BE3}" destId="{EDFFE8EA-5360-4B65-BB0E-7DDD58ABC054}" srcOrd="0" destOrd="0" presId="urn:microsoft.com/office/officeart/2005/8/layout/hierarchy1"/>
    <dgm:cxn modelId="{9DCC55FD-BB12-43D3-9158-4A1A225C1687}" srcId="{CBD6C2F7-80AF-4C7C-AB4B-74F93B8B9F46}" destId="{EFE5164D-FE1B-4652-AA00-3837CB02E0CF}" srcOrd="2" destOrd="0" parTransId="{A415F6DE-0BD5-4A95-AE31-BE43D2929BE3}" sibTransId="{063F2708-AFA6-4CF3-AE70-8448D795680D}"/>
    <dgm:cxn modelId="{C783DAFE-6AA9-4832-80F9-233B5A8CA35E}" srcId="{88E9EF77-2955-4DF5-A438-93F4A8CC6A48}" destId="{CBD6C2F7-80AF-4C7C-AB4B-74F93B8B9F46}" srcOrd="0" destOrd="0" parTransId="{5CE86954-2DEA-4F12-9CDD-D41C845C4944}" sibTransId="{BE9C820D-F416-42AF-94E2-1939ED332349}"/>
    <dgm:cxn modelId="{086E40A6-8376-45DF-B4F5-0DC8457BE20F}" type="presParOf" srcId="{8BFAA7B3-CCBA-442B-9062-B65C8679438B}" destId="{837FDF86-EF02-4441-B6A4-59E4C03195C2}" srcOrd="0" destOrd="0" presId="urn:microsoft.com/office/officeart/2005/8/layout/hierarchy1"/>
    <dgm:cxn modelId="{36CCD4E0-31A0-4D32-8DD9-B64F38F250DF}" type="presParOf" srcId="{837FDF86-EF02-4441-B6A4-59E4C03195C2}" destId="{1505708C-9AFB-47DA-AF72-7A6450CB35B4}" srcOrd="0" destOrd="0" presId="urn:microsoft.com/office/officeart/2005/8/layout/hierarchy1"/>
    <dgm:cxn modelId="{E33EAEF6-6738-4CE8-98C1-C87BED271480}" type="presParOf" srcId="{1505708C-9AFB-47DA-AF72-7A6450CB35B4}" destId="{8C240B9B-BAEB-4C50-A817-347F3DBBB6B9}" srcOrd="0" destOrd="0" presId="urn:microsoft.com/office/officeart/2005/8/layout/hierarchy1"/>
    <dgm:cxn modelId="{19BD4807-24FB-47C5-A04B-F90FE2991922}" type="presParOf" srcId="{1505708C-9AFB-47DA-AF72-7A6450CB35B4}" destId="{F5B27A26-938F-4DC0-8025-3011B66E45A8}" srcOrd="1" destOrd="0" presId="urn:microsoft.com/office/officeart/2005/8/layout/hierarchy1"/>
    <dgm:cxn modelId="{AC9B89D6-068D-4D14-A9D2-153509748F1B}" type="presParOf" srcId="{837FDF86-EF02-4441-B6A4-59E4C03195C2}" destId="{EA4B9CFD-1C6E-4CA4-A9DE-9DD7EC0F96BE}" srcOrd="1" destOrd="0" presId="urn:microsoft.com/office/officeart/2005/8/layout/hierarchy1"/>
    <dgm:cxn modelId="{87989370-A7C6-4569-82BF-5DB8CFAA13F3}" type="presParOf" srcId="{EA4B9CFD-1C6E-4CA4-A9DE-9DD7EC0F96BE}" destId="{81ECAF64-009A-4C20-A763-E0044828BF91}" srcOrd="0" destOrd="0" presId="urn:microsoft.com/office/officeart/2005/8/layout/hierarchy1"/>
    <dgm:cxn modelId="{514B8CF5-BD55-4B81-9B43-D6F6C6612CA5}" type="presParOf" srcId="{EA4B9CFD-1C6E-4CA4-A9DE-9DD7EC0F96BE}" destId="{25DCC2DE-11C1-429F-A13B-F98151B7CA6E}" srcOrd="1" destOrd="0" presId="urn:microsoft.com/office/officeart/2005/8/layout/hierarchy1"/>
    <dgm:cxn modelId="{B5DBE028-31A5-4220-AEB1-3FA35FA7160E}" type="presParOf" srcId="{25DCC2DE-11C1-429F-A13B-F98151B7CA6E}" destId="{6F5A9FC5-E046-4223-A000-3C42219CFF04}" srcOrd="0" destOrd="0" presId="urn:microsoft.com/office/officeart/2005/8/layout/hierarchy1"/>
    <dgm:cxn modelId="{EF37B441-0AE5-4C7E-8428-80BE4213A6F6}" type="presParOf" srcId="{6F5A9FC5-E046-4223-A000-3C42219CFF04}" destId="{2A3F5661-205D-4494-99D7-B549986679A4}" srcOrd="0" destOrd="0" presId="urn:microsoft.com/office/officeart/2005/8/layout/hierarchy1"/>
    <dgm:cxn modelId="{343A1814-6179-4D36-AB34-60D2D469BC94}" type="presParOf" srcId="{6F5A9FC5-E046-4223-A000-3C42219CFF04}" destId="{722B79E1-98AB-42B9-B222-42B1FCDC1F04}" srcOrd="1" destOrd="0" presId="urn:microsoft.com/office/officeart/2005/8/layout/hierarchy1"/>
    <dgm:cxn modelId="{3B701819-1502-4194-B345-6E6042B7436A}" type="presParOf" srcId="{25DCC2DE-11C1-429F-A13B-F98151B7CA6E}" destId="{64A89EB0-8738-4DAC-AEF7-C570153E7E7A}" srcOrd="1" destOrd="0" presId="urn:microsoft.com/office/officeart/2005/8/layout/hierarchy1"/>
    <dgm:cxn modelId="{9E5DE883-B044-4268-9DDC-239340039572}" type="presParOf" srcId="{64A89EB0-8738-4DAC-AEF7-C570153E7E7A}" destId="{1D3F7086-5837-4044-AF8C-7E87B65285FF}" srcOrd="0" destOrd="0" presId="urn:microsoft.com/office/officeart/2005/8/layout/hierarchy1"/>
    <dgm:cxn modelId="{BB94B87D-1C50-49CF-8B54-404BF42D93A9}" type="presParOf" srcId="{64A89EB0-8738-4DAC-AEF7-C570153E7E7A}" destId="{DEA0BF98-E344-4FF2-8928-24F71F708F40}" srcOrd="1" destOrd="0" presId="urn:microsoft.com/office/officeart/2005/8/layout/hierarchy1"/>
    <dgm:cxn modelId="{8D2EF083-1580-4EB0-AB24-46CC2896A84C}" type="presParOf" srcId="{DEA0BF98-E344-4FF2-8928-24F71F708F40}" destId="{A4976279-8FB6-4757-AFF0-D501431872E8}" srcOrd="0" destOrd="0" presId="urn:microsoft.com/office/officeart/2005/8/layout/hierarchy1"/>
    <dgm:cxn modelId="{2E4BCA0C-04C7-4AC1-9F70-A47040ED2EAC}" type="presParOf" srcId="{A4976279-8FB6-4757-AFF0-D501431872E8}" destId="{5B976873-CE60-4B04-8A45-4401FF5037E9}" srcOrd="0" destOrd="0" presId="urn:microsoft.com/office/officeart/2005/8/layout/hierarchy1"/>
    <dgm:cxn modelId="{79EC797D-A6B4-4191-89CF-E01EF616C978}" type="presParOf" srcId="{A4976279-8FB6-4757-AFF0-D501431872E8}" destId="{8AA58480-DAEE-4DA4-9315-8B15D9C95331}" srcOrd="1" destOrd="0" presId="urn:microsoft.com/office/officeart/2005/8/layout/hierarchy1"/>
    <dgm:cxn modelId="{2280F579-9B4C-48DC-B4A9-B565D5C6B16F}" type="presParOf" srcId="{DEA0BF98-E344-4FF2-8928-24F71F708F40}" destId="{5F965A73-C643-4250-8406-DA4EA39CE8D8}" srcOrd="1" destOrd="0" presId="urn:microsoft.com/office/officeart/2005/8/layout/hierarchy1"/>
    <dgm:cxn modelId="{FEB53EEC-FC37-4899-AEA3-03D3A2C32825}" type="presParOf" srcId="{64A89EB0-8738-4DAC-AEF7-C570153E7E7A}" destId="{DD44D1E8-A48A-415B-9DB1-5F9BC264BAC8}" srcOrd="2" destOrd="0" presId="urn:microsoft.com/office/officeart/2005/8/layout/hierarchy1"/>
    <dgm:cxn modelId="{5FCCD94D-8AEA-4B4E-BB9A-BA6FEDBC1974}" type="presParOf" srcId="{64A89EB0-8738-4DAC-AEF7-C570153E7E7A}" destId="{46B305C2-1450-43D4-B62A-412C50DF1FCC}" srcOrd="3" destOrd="0" presId="urn:microsoft.com/office/officeart/2005/8/layout/hierarchy1"/>
    <dgm:cxn modelId="{9978438C-A839-4C3D-8E20-D1C19D6C7097}" type="presParOf" srcId="{46B305C2-1450-43D4-B62A-412C50DF1FCC}" destId="{5D26E985-0BEE-4374-B27C-417B031F8418}" srcOrd="0" destOrd="0" presId="urn:microsoft.com/office/officeart/2005/8/layout/hierarchy1"/>
    <dgm:cxn modelId="{53403BB7-8EEC-49C1-817E-A58B0733DB3B}" type="presParOf" srcId="{5D26E985-0BEE-4374-B27C-417B031F8418}" destId="{FDEA96F2-602E-48D6-9A29-8490D0E2B2DC}" srcOrd="0" destOrd="0" presId="urn:microsoft.com/office/officeart/2005/8/layout/hierarchy1"/>
    <dgm:cxn modelId="{6D74C10D-1BD5-4D71-94A2-FABEDF0EE7B3}" type="presParOf" srcId="{5D26E985-0BEE-4374-B27C-417B031F8418}" destId="{22DB6530-B571-4A31-830D-775913AAB432}" srcOrd="1" destOrd="0" presId="urn:microsoft.com/office/officeart/2005/8/layout/hierarchy1"/>
    <dgm:cxn modelId="{D74E1A96-7880-4D8C-B485-7CD31D4324EB}" type="presParOf" srcId="{46B305C2-1450-43D4-B62A-412C50DF1FCC}" destId="{495278E3-AF4A-47F7-B2E1-8F1D8FB8F7B5}" srcOrd="1" destOrd="0" presId="urn:microsoft.com/office/officeart/2005/8/layout/hierarchy1"/>
    <dgm:cxn modelId="{9FA34BDA-DA3E-4B10-B355-8EE054C2E0BF}" type="presParOf" srcId="{EA4B9CFD-1C6E-4CA4-A9DE-9DD7EC0F96BE}" destId="{509D39E3-0482-44EE-8CA0-77A2160450BC}" srcOrd="2" destOrd="0" presId="urn:microsoft.com/office/officeart/2005/8/layout/hierarchy1"/>
    <dgm:cxn modelId="{AB7491AB-1F64-4895-93E8-D87DEEBAF94D}" type="presParOf" srcId="{EA4B9CFD-1C6E-4CA4-A9DE-9DD7EC0F96BE}" destId="{D9D34F1B-379C-4ECC-BE83-B903E0748ED7}" srcOrd="3" destOrd="0" presId="urn:microsoft.com/office/officeart/2005/8/layout/hierarchy1"/>
    <dgm:cxn modelId="{CDCD4BC5-E522-47BC-9C89-EFB4394BA4D3}" type="presParOf" srcId="{D9D34F1B-379C-4ECC-BE83-B903E0748ED7}" destId="{48218736-3F70-4945-92C2-D2630E0708FB}" srcOrd="0" destOrd="0" presId="urn:microsoft.com/office/officeart/2005/8/layout/hierarchy1"/>
    <dgm:cxn modelId="{6942E939-0229-4DF1-8F18-556F342B6A52}" type="presParOf" srcId="{48218736-3F70-4945-92C2-D2630E0708FB}" destId="{F16F9CB6-8D95-4408-AD7D-36493AEA7E33}" srcOrd="0" destOrd="0" presId="urn:microsoft.com/office/officeart/2005/8/layout/hierarchy1"/>
    <dgm:cxn modelId="{92D41B40-C2B2-4A2D-A666-68D6CF31C38F}" type="presParOf" srcId="{48218736-3F70-4945-92C2-D2630E0708FB}" destId="{8CD23629-E838-4B9B-B6E8-74DBBCA91B79}" srcOrd="1" destOrd="0" presId="urn:microsoft.com/office/officeart/2005/8/layout/hierarchy1"/>
    <dgm:cxn modelId="{F7A24AF4-884B-4A24-A81C-E0404ED473FB}" type="presParOf" srcId="{D9D34F1B-379C-4ECC-BE83-B903E0748ED7}" destId="{73D1AF3F-AA30-48EE-89A3-4CC4466175EA}" srcOrd="1" destOrd="0" presId="urn:microsoft.com/office/officeart/2005/8/layout/hierarchy1"/>
    <dgm:cxn modelId="{0042604F-84D3-46AA-9C79-ED80AB0213FE}" type="presParOf" srcId="{EA4B9CFD-1C6E-4CA4-A9DE-9DD7EC0F96BE}" destId="{EDFFE8EA-5360-4B65-BB0E-7DDD58ABC054}" srcOrd="4" destOrd="0" presId="urn:microsoft.com/office/officeart/2005/8/layout/hierarchy1"/>
    <dgm:cxn modelId="{A0A8A643-FE6A-43D3-8B29-9530CF2158CB}" type="presParOf" srcId="{EA4B9CFD-1C6E-4CA4-A9DE-9DD7EC0F96BE}" destId="{4946B797-F42A-41BC-9CB5-E1CB53AE14CC}" srcOrd="5" destOrd="0" presId="urn:microsoft.com/office/officeart/2005/8/layout/hierarchy1"/>
    <dgm:cxn modelId="{51FCA8A2-6479-4718-8E53-587AC3A98700}" type="presParOf" srcId="{4946B797-F42A-41BC-9CB5-E1CB53AE14CC}" destId="{EFF1EB1A-5C7C-4029-BC4B-4127D78C1AA8}" srcOrd="0" destOrd="0" presId="urn:microsoft.com/office/officeart/2005/8/layout/hierarchy1"/>
    <dgm:cxn modelId="{C4C34052-A05A-489D-901D-DBCC5EEEA6C3}" type="presParOf" srcId="{EFF1EB1A-5C7C-4029-BC4B-4127D78C1AA8}" destId="{EB9CD926-E4A5-43B5-926E-0A97686DB691}" srcOrd="0" destOrd="0" presId="urn:microsoft.com/office/officeart/2005/8/layout/hierarchy1"/>
    <dgm:cxn modelId="{148BF2EC-A7D0-4F21-AB64-1CEB4E0B59D2}" type="presParOf" srcId="{EFF1EB1A-5C7C-4029-BC4B-4127D78C1AA8}" destId="{E2B1765E-7F7E-4694-BDF0-E2777D2F3552}" srcOrd="1" destOrd="0" presId="urn:microsoft.com/office/officeart/2005/8/layout/hierarchy1"/>
    <dgm:cxn modelId="{1F75CB2E-4A34-4FFD-ABA7-5B68FF1322FF}" type="presParOf" srcId="{4946B797-F42A-41BC-9CB5-E1CB53AE14CC}" destId="{D9C63301-0E5C-4522-BD17-3A2046D3B48B}" srcOrd="1" destOrd="0" presId="urn:microsoft.com/office/officeart/2005/8/layout/hierarchy1"/>
    <dgm:cxn modelId="{19F0DA8D-DF6F-4B7B-9B00-850FD7FC9C20}" type="presParOf" srcId="{EA4B9CFD-1C6E-4CA4-A9DE-9DD7EC0F96BE}" destId="{5DB50229-9E9E-43D8-82CA-076F54BF9C48}" srcOrd="6" destOrd="0" presId="urn:microsoft.com/office/officeart/2005/8/layout/hierarchy1"/>
    <dgm:cxn modelId="{6E715147-DF66-4A69-AB4A-FA7AD46EDFCA}" type="presParOf" srcId="{EA4B9CFD-1C6E-4CA4-A9DE-9DD7EC0F96BE}" destId="{23E8C27A-E29F-42A1-8A08-BD2CC7C37C25}" srcOrd="7" destOrd="0" presId="urn:microsoft.com/office/officeart/2005/8/layout/hierarchy1"/>
    <dgm:cxn modelId="{7E0BDB69-B434-4976-B908-5413ED21233E}" type="presParOf" srcId="{23E8C27A-E29F-42A1-8A08-BD2CC7C37C25}" destId="{2951644F-8924-4A1C-AB12-09E30197C07A}" srcOrd="0" destOrd="0" presId="urn:microsoft.com/office/officeart/2005/8/layout/hierarchy1"/>
    <dgm:cxn modelId="{AD869591-F40D-4C98-8088-5ED451CCFA96}" type="presParOf" srcId="{2951644F-8924-4A1C-AB12-09E30197C07A}" destId="{C7155283-ED58-4E6B-868E-4241F818843E}" srcOrd="0" destOrd="0" presId="urn:microsoft.com/office/officeart/2005/8/layout/hierarchy1"/>
    <dgm:cxn modelId="{DB1ABC6D-2581-470E-8F8C-2891F13D721B}" type="presParOf" srcId="{2951644F-8924-4A1C-AB12-09E30197C07A}" destId="{E9CA4BA0-9A41-4F07-915F-1241EAEA165E}" srcOrd="1" destOrd="0" presId="urn:microsoft.com/office/officeart/2005/8/layout/hierarchy1"/>
    <dgm:cxn modelId="{FF51E01A-AD20-44F9-B20B-617EF9CA9025}" type="presParOf" srcId="{23E8C27A-E29F-42A1-8A08-BD2CC7C37C25}" destId="{38137A2B-07E4-46BF-87F2-4E8CAC5513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50229-9E9E-43D8-82CA-076F54BF9C48}">
      <dsp:nvSpPr>
        <dsp:cNvPr id="0" name=""/>
        <dsp:cNvSpPr/>
      </dsp:nvSpPr>
      <dsp:spPr>
        <a:xfrm>
          <a:off x="5386282" y="1648849"/>
          <a:ext cx="3351774" cy="53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47"/>
              </a:lnTo>
              <a:lnTo>
                <a:pt x="3351774" y="362347"/>
              </a:lnTo>
              <a:lnTo>
                <a:pt x="3351774" y="531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FE8EA-5360-4B65-BB0E-7DDD58ABC054}">
      <dsp:nvSpPr>
        <dsp:cNvPr id="0" name=""/>
        <dsp:cNvSpPr/>
      </dsp:nvSpPr>
      <dsp:spPr>
        <a:xfrm>
          <a:off x="5386282" y="1648849"/>
          <a:ext cx="1117258" cy="53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47"/>
              </a:lnTo>
              <a:lnTo>
                <a:pt x="1117258" y="362347"/>
              </a:lnTo>
              <a:lnTo>
                <a:pt x="1117258" y="531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D39E3-0482-44EE-8CA0-77A2160450BC}">
      <dsp:nvSpPr>
        <dsp:cNvPr id="0" name=""/>
        <dsp:cNvSpPr/>
      </dsp:nvSpPr>
      <dsp:spPr>
        <a:xfrm>
          <a:off x="4269023" y="1648849"/>
          <a:ext cx="1117258" cy="531713"/>
        </a:xfrm>
        <a:custGeom>
          <a:avLst/>
          <a:gdLst/>
          <a:ahLst/>
          <a:cxnLst/>
          <a:rect l="0" t="0" r="0" b="0"/>
          <a:pathLst>
            <a:path>
              <a:moveTo>
                <a:pt x="1117258" y="0"/>
              </a:moveTo>
              <a:lnTo>
                <a:pt x="1117258" y="362347"/>
              </a:lnTo>
              <a:lnTo>
                <a:pt x="0" y="362347"/>
              </a:lnTo>
              <a:lnTo>
                <a:pt x="0" y="531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4D1E8-A48A-415B-9DB1-5F9BC264BAC8}">
      <dsp:nvSpPr>
        <dsp:cNvPr id="0" name=""/>
        <dsp:cNvSpPr/>
      </dsp:nvSpPr>
      <dsp:spPr>
        <a:xfrm>
          <a:off x="2034507" y="3341495"/>
          <a:ext cx="1117258" cy="53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47"/>
              </a:lnTo>
              <a:lnTo>
                <a:pt x="1117258" y="362347"/>
              </a:lnTo>
              <a:lnTo>
                <a:pt x="1117258" y="531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F7086-5837-4044-AF8C-7E87B65285FF}">
      <dsp:nvSpPr>
        <dsp:cNvPr id="0" name=""/>
        <dsp:cNvSpPr/>
      </dsp:nvSpPr>
      <dsp:spPr>
        <a:xfrm>
          <a:off x="917249" y="3341495"/>
          <a:ext cx="1117258" cy="531713"/>
        </a:xfrm>
        <a:custGeom>
          <a:avLst/>
          <a:gdLst/>
          <a:ahLst/>
          <a:cxnLst/>
          <a:rect l="0" t="0" r="0" b="0"/>
          <a:pathLst>
            <a:path>
              <a:moveTo>
                <a:pt x="1117258" y="0"/>
              </a:moveTo>
              <a:lnTo>
                <a:pt x="1117258" y="362347"/>
              </a:lnTo>
              <a:lnTo>
                <a:pt x="0" y="362347"/>
              </a:lnTo>
              <a:lnTo>
                <a:pt x="0" y="531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CAF64-009A-4C20-A763-E0044828BF91}">
      <dsp:nvSpPr>
        <dsp:cNvPr id="0" name=""/>
        <dsp:cNvSpPr/>
      </dsp:nvSpPr>
      <dsp:spPr>
        <a:xfrm>
          <a:off x="2034507" y="1648849"/>
          <a:ext cx="3351774" cy="531713"/>
        </a:xfrm>
        <a:custGeom>
          <a:avLst/>
          <a:gdLst/>
          <a:ahLst/>
          <a:cxnLst/>
          <a:rect l="0" t="0" r="0" b="0"/>
          <a:pathLst>
            <a:path>
              <a:moveTo>
                <a:pt x="3351774" y="0"/>
              </a:moveTo>
              <a:lnTo>
                <a:pt x="3351774" y="362347"/>
              </a:lnTo>
              <a:lnTo>
                <a:pt x="0" y="362347"/>
              </a:lnTo>
              <a:lnTo>
                <a:pt x="0" y="531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40B9B-BAEB-4C50-A817-347F3DBBB6B9}">
      <dsp:nvSpPr>
        <dsp:cNvPr id="0" name=""/>
        <dsp:cNvSpPr/>
      </dsp:nvSpPr>
      <dsp:spPr>
        <a:xfrm>
          <a:off x="4472161" y="487916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27A26-938F-4DC0-8025-3011B66E45A8}">
      <dsp:nvSpPr>
        <dsp:cNvPr id="0" name=""/>
        <dsp:cNvSpPr/>
      </dsp:nvSpPr>
      <dsp:spPr>
        <a:xfrm>
          <a:off x="4675299" y="680897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itchFamily="65" charset="-120"/>
              <a:ea typeface="標楷體" pitchFamily="65" charset="-120"/>
            </a:rPr>
            <a:t>總務主任        </a:t>
          </a:r>
          <a:r>
            <a:rPr lang="zh-TW" altLang="en-US" sz="2800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楊小慧</a:t>
          </a:r>
          <a:endParaRPr lang="zh-TW" altLang="en-US" sz="2800" b="1" kern="1200" dirty="0">
            <a:solidFill>
              <a:schemeClr val="accent6">
                <a:lumMod val="75000"/>
              </a:schemeClr>
            </a:solidFill>
            <a:latin typeface="標楷體" pitchFamily="65" charset="-120"/>
            <a:ea typeface="標楷體" pitchFamily="65" charset="-120"/>
          </a:endParaRPr>
        </a:p>
      </dsp:txBody>
      <dsp:txXfrm>
        <a:off x="4709302" y="714900"/>
        <a:ext cx="1760234" cy="1092926"/>
      </dsp:txXfrm>
    </dsp:sp>
    <dsp:sp modelId="{2A3F5661-205D-4494-99D7-B549986679A4}">
      <dsp:nvSpPr>
        <dsp:cNvPr id="0" name=""/>
        <dsp:cNvSpPr/>
      </dsp:nvSpPr>
      <dsp:spPr>
        <a:xfrm>
          <a:off x="1120387" y="2180563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B79E1-98AB-42B9-B222-42B1FCDC1F04}">
      <dsp:nvSpPr>
        <dsp:cNvPr id="0" name=""/>
        <dsp:cNvSpPr/>
      </dsp:nvSpPr>
      <dsp:spPr>
        <a:xfrm>
          <a:off x="1323524" y="2373544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事務組長  </a:t>
          </a:r>
          <a:r>
            <a:rPr lang="zh-TW" altLang="en-US" sz="2000" kern="1200" dirty="0"/>
            <a:t>     </a:t>
          </a:r>
          <a:r>
            <a:rPr lang="zh-TW" altLang="en-US" sz="2800" b="1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林宜諠</a:t>
          </a:r>
        </a:p>
      </dsp:txBody>
      <dsp:txXfrm>
        <a:off x="1357527" y="2407547"/>
        <a:ext cx="1760234" cy="1092926"/>
      </dsp:txXfrm>
    </dsp:sp>
    <dsp:sp modelId="{5B976873-CE60-4B04-8A45-4401FF5037E9}">
      <dsp:nvSpPr>
        <dsp:cNvPr id="0" name=""/>
        <dsp:cNvSpPr/>
      </dsp:nvSpPr>
      <dsp:spPr>
        <a:xfrm>
          <a:off x="3128" y="3873209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58480-DAEE-4DA4-9315-8B15D9C95331}">
      <dsp:nvSpPr>
        <dsp:cNvPr id="0" name=""/>
        <dsp:cNvSpPr/>
      </dsp:nvSpPr>
      <dsp:spPr>
        <a:xfrm>
          <a:off x="206266" y="4066190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警衛</a:t>
          </a:r>
          <a:r>
            <a:rPr lang="zh-TW" altLang="en-US" sz="2100" kern="1200" dirty="0"/>
            <a:t>            </a:t>
          </a:r>
          <a:r>
            <a:rPr lang="zh-TW" altLang="en-US" sz="2400" b="1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張國華         陳健龍</a:t>
          </a:r>
        </a:p>
      </dsp:txBody>
      <dsp:txXfrm>
        <a:off x="240269" y="4100193"/>
        <a:ext cx="1760234" cy="1092926"/>
      </dsp:txXfrm>
    </dsp:sp>
    <dsp:sp modelId="{FDEA96F2-602E-48D6-9A29-8490D0E2B2DC}">
      <dsp:nvSpPr>
        <dsp:cNvPr id="0" name=""/>
        <dsp:cNvSpPr/>
      </dsp:nvSpPr>
      <dsp:spPr>
        <a:xfrm>
          <a:off x="2237645" y="3873209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B6530-B571-4A31-830D-775913AAB432}">
      <dsp:nvSpPr>
        <dsp:cNvPr id="0" name=""/>
        <dsp:cNvSpPr/>
      </dsp:nvSpPr>
      <dsp:spPr>
        <a:xfrm>
          <a:off x="2440783" y="4066190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工友 </a:t>
          </a:r>
          <a:endParaRPr lang="en-US" altLang="zh-TW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郭遵憲</a:t>
          </a:r>
        </a:p>
      </dsp:txBody>
      <dsp:txXfrm>
        <a:off x="2474786" y="4100193"/>
        <a:ext cx="1760234" cy="1092926"/>
      </dsp:txXfrm>
    </dsp:sp>
    <dsp:sp modelId="{F16F9CB6-8D95-4408-AD7D-36493AEA7E33}">
      <dsp:nvSpPr>
        <dsp:cNvPr id="0" name=""/>
        <dsp:cNvSpPr/>
      </dsp:nvSpPr>
      <dsp:spPr>
        <a:xfrm>
          <a:off x="3354903" y="2180563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23629-E838-4B9B-B6E8-74DBBCA91B79}">
      <dsp:nvSpPr>
        <dsp:cNvPr id="0" name=""/>
        <dsp:cNvSpPr/>
      </dsp:nvSpPr>
      <dsp:spPr>
        <a:xfrm>
          <a:off x="3558041" y="2373544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kern="1200" dirty="0"/>
            <a:t>出納組長      </a:t>
          </a:r>
          <a:r>
            <a:rPr lang="zh-TW" altLang="en-US" sz="2800" b="1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陳俊傑</a:t>
          </a:r>
        </a:p>
      </dsp:txBody>
      <dsp:txXfrm>
        <a:off x="3592044" y="2407547"/>
        <a:ext cx="1760234" cy="1092926"/>
      </dsp:txXfrm>
    </dsp:sp>
    <dsp:sp modelId="{EB9CD926-E4A5-43B5-926E-0A97686DB691}">
      <dsp:nvSpPr>
        <dsp:cNvPr id="0" name=""/>
        <dsp:cNvSpPr/>
      </dsp:nvSpPr>
      <dsp:spPr>
        <a:xfrm>
          <a:off x="5589420" y="2180563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1765E-7F7E-4694-BDF0-E2777D2F3552}">
      <dsp:nvSpPr>
        <dsp:cNvPr id="0" name=""/>
        <dsp:cNvSpPr/>
      </dsp:nvSpPr>
      <dsp:spPr>
        <a:xfrm>
          <a:off x="5792557" y="2373544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文書組長       午餐秘書       </a:t>
          </a:r>
          <a:r>
            <a:rPr lang="zh-TW" altLang="en-US" sz="2800" b="1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石秀櫻</a:t>
          </a:r>
        </a:p>
      </dsp:txBody>
      <dsp:txXfrm>
        <a:off x="5826560" y="2407547"/>
        <a:ext cx="1760234" cy="1092926"/>
      </dsp:txXfrm>
    </dsp:sp>
    <dsp:sp modelId="{C7155283-ED58-4E6B-868E-4241F818843E}">
      <dsp:nvSpPr>
        <dsp:cNvPr id="0" name=""/>
        <dsp:cNvSpPr/>
      </dsp:nvSpPr>
      <dsp:spPr>
        <a:xfrm>
          <a:off x="7823936" y="2180563"/>
          <a:ext cx="1828240" cy="1160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A4BA0-9A41-4F07-915F-1241EAEA165E}">
      <dsp:nvSpPr>
        <dsp:cNvPr id="0" name=""/>
        <dsp:cNvSpPr/>
      </dsp:nvSpPr>
      <dsp:spPr>
        <a:xfrm>
          <a:off x="8027074" y="2373544"/>
          <a:ext cx="1828240" cy="116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幹事</a:t>
          </a:r>
          <a:r>
            <a:rPr lang="zh-TW" altLang="en-US" sz="2800" kern="1200" dirty="0"/>
            <a:t>        </a:t>
          </a:r>
          <a:r>
            <a:rPr lang="zh-TW" altLang="en-US" sz="2800" b="1" kern="12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張麥敏</a:t>
          </a:r>
        </a:p>
      </dsp:txBody>
      <dsp:txXfrm>
        <a:off x="8061077" y="2407547"/>
        <a:ext cx="1760234" cy="1092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91232" y="1694510"/>
            <a:ext cx="7209535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FF0000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658615" y="4559046"/>
            <a:ext cx="4874768" cy="1096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974707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974707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4293" y="1645666"/>
            <a:ext cx="4605655" cy="441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87821" y="1548739"/>
            <a:ext cx="5106670" cy="402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974707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7521" y="475614"/>
            <a:ext cx="561695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974707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08657" y="1091526"/>
            <a:ext cx="7612380" cy="1383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81655" y="3005327"/>
            <a:ext cx="3038094" cy="741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72766" y="2995548"/>
            <a:ext cx="3011932" cy="716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97040" y="3002279"/>
            <a:ext cx="2256281" cy="7490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7006" y="2993135"/>
            <a:ext cx="2232533" cy="723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6872" y="4370832"/>
            <a:ext cx="5330189" cy="7475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57347" y="4361434"/>
            <a:ext cx="5305171" cy="7223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7677" y="184530"/>
            <a:ext cx="1570355" cy="1549400"/>
          </a:xfrm>
          <a:custGeom>
            <a:avLst/>
            <a:gdLst/>
            <a:ahLst/>
            <a:cxnLst/>
            <a:rect l="l" t="t" r="r" b="b"/>
            <a:pathLst>
              <a:path w="1570355" h="1549400">
                <a:moveTo>
                  <a:pt x="785622" y="914400"/>
                </a:moveTo>
                <a:lnTo>
                  <a:pt x="698246" y="1003300"/>
                </a:lnTo>
                <a:lnTo>
                  <a:pt x="106553" y="1003300"/>
                </a:lnTo>
                <a:lnTo>
                  <a:pt x="106553" y="1549400"/>
                </a:lnTo>
                <a:lnTo>
                  <a:pt x="361188" y="1524000"/>
                </a:lnTo>
                <a:lnTo>
                  <a:pt x="361188" y="1435100"/>
                </a:lnTo>
                <a:lnTo>
                  <a:pt x="1003586" y="1435100"/>
                </a:lnTo>
                <a:lnTo>
                  <a:pt x="1029598" y="1409700"/>
                </a:lnTo>
                <a:lnTo>
                  <a:pt x="1066033" y="1384300"/>
                </a:lnTo>
                <a:lnTo>
                  <a:pt x="1088601" y="1358900"/>
                </a:lnTo>
                <a:lnTo>
                  <a:pt x="361188" y="1358900"/>
                </a:lnTo>
                <a:lnTo>
                  <a:pt x="361188" y="1244600"/>
                </a:lnTo>
                <a:lnTo>
                  <a:pt x="896111" y="1244600"/>
                </a:lnTo>
                <a:lnTo>
                  <a:pt x="918845" y="1181100"/>
                </a:lnTo>
                <a:lnTo>
                  <a:pt x="901382" y="1168400"/>
                </a:lnTo>
                <a:lnTo>
                  <a:pt x="361188" y="1168400"/>
                </a:lnTo>
                <a:lnTo>
                  <a:pt x="361188" y="1066800"/>
                </a:lnTo>
                <a:lnTo>
                  <a:pt x="900429" y="1066800"/>
                </a:lnTo>
                <a:lnTo>
                  <a:pt x="925195" y="1003300"/>
                </a:lnTo>
                <a:lnTo>
                  <a:pt x="785622" y="914400"/>
                </a:lnTo>
                <a:close/>
              </a:path>
              <a:path w="1570355" h="1549400">
                <a:moveTo>
                  <a:pt x="1003586" y="1435100"/>
                </a:moveTo>
                <a:lnTo>
                  <a:pt x="847090" y="1435100"/>
                </a:lnTo>
                <a:lnTo>
                  <a:pt x="826400" y="1447800"/>
                </a:lnTo>
                <a:lnTo>
                  <a:pt x="802640" y="1460500"/>
                </a:lnTo>
                <a:lnTo>
                  <a:pt x="775831" y="1485900"/>
                </a:lnTo>
                <a:lnTo>
                  <a:pt x="745997" y="1511300"/>
                </a:lnTo>
                <a:lnTo>
                  <a:pt x="756792" y="1549400"/>
                </a:lnTo>
                <a:lnTo>
                  <a:pt x="808706" y="1536700"/>
                </a:lnTo>
                <a:lnTo>
                  <a:pt x="858043" y="1524000"/>
                </a:lnTo>
                <a:lnTo>
                  <a:pt x="904801" y="1498600"/>
                </a:lnTo>
                <a:lnTo>
                  <a:pt x="948981" y="1473200"/>
                </a:lnTo>
                <a:lnTo>
                  <a:pt x="990580" y="1447800"/>
                </a:lnTo>
                <a:lnTo>
                  <a:pt x="1003586" y="1435100"/>
                </a:lnTo>
                <a:close/>
              </a:path>
              <a:path w="1570355" h="1549400">
                <a:moveTo>
                  <a:pt x="1434830" y="1117600"/>
                </a:moveTo>
                <a:lnTo>
                  <a:pt x="1220089" y="1117600"/>
                </a:lnTo>
                <a:lnTo>
                  <a:pt x="1220448" y="1143000"/>
                </a:lnTo>
                <a:lnTo>
                  <a:pt x="1222486" y="1168400"/>
                </a:lnTo>
                <a:lnTo>
                  <a:pt x="1226214" y="1181100"/>
                </a:lnTo>
                <a:lnTo>
                  <a:pt x="1231646" y="1206500"/>
                </a:lnTo>
                <a:lnTo>
                  <a:pt x="1247457" y="1257300"/>
                </a:lnTo>
                <a:lnTo>
                  <a:pt x="1265932" y="1308100"/>
                </a:lnTo>
                <a:lnTo>
                  <a:pt x="1287068" y="1358900"/>
                </a:lnTo>
                <a:lnTo>
                  <a:pt x="1310862" y="1397000"/>
                </a:lnTo>
                <a:lnTo>
                  <a:pt x="1337311" y="1435100"/>
                </a:lnTo>
                <a:lnTo>
                  <a:pt x="1366412" y="1473200"/>
                </a:lnTo>
                <a:lnTo>
                  <a:pt x="1398163" y="1511300"/>
                </a:lnTo>
                <a:lnTo>
                  <a:pt x="1432560" y="1549400"/>
                </a:lnTo>
                <a:lnTo>
                  <a:pt x="1442941" y="1485900"/>
                </a:lnTo>
                <a:lnTo>
                  <a:pt x="1455799" y="1422400"/>
                </a:lnTo>
                <a:lnTo>
                  <a:pt x="1471138" y="1371600"/>
                </a:lnTo>
                <a:lnTo>
                  <a:pt x="1488964" y="1333500"/>
                </a:lnTo>
                <a:lnTo>
                  <a:pt x="1509280" y="1295400"/>
                </a:lnTo>
                <a:lnTo>
                  <a:pt x="1557401" y="1244600"/>
                </a:lnTo>
                <a:lnTo>
                  <a:pt x="1557401" y="1193800"/>
                </a:lnTo>
                <a:lnTo>
                  <a:pt x="1507746" y="1168400"/>
                </a:lnTo>
                <a:lnTo>
                  <a:pt x="1462309" y="1143000"/>
                </a:lnTo>
                <a:lnTo>
                  <a:pt x="1434830" y="1117600"/>
                </a:lnTo>
                <a:close/>
              </a:path>
              <a:path w="1570355" h="1549400">
                <a:moveTo>
                  <a:pt x="672338" y="1244600"/>
                </a:moveTo>
                <a:lnTo>
                  <a:pt x="424053" y="1244600"/>
                </a:lnTo>
                <a:lnTo>
                  <a:pt x="424053" y="1358900"/>
                </a:lnTo>
                <a:lnTo>
                  <a:pt x="672338" y="1358900"/>
                </a:lnTo>
                <a:lnTo>
                  <a:pt x="672338" y="1244600"/>
                </a:lnTo>
                <a:close/>
              </a:path>
              <a:path w="1570355" h="1549400">
                <a:moveTo>
                  <a:pt x="772795" y="1244600"/>
                </a:moveTo>
                <a:lnTo>
                  <a:pt x="674116" y="1358900"/>
                </a:lnTo>
                <a:lnTo>
                  <a:pt x="1088601" y="1358900"/>
                </a:lnTo>
                <a:lnTo>
                  <a:pt x="1099884" y="1346200"/>
                </a:lnTo>
                <a:lnTo>
                  <a:pt x="899160" y="1346200"/>
                </a:lnTo>
                <a:lnTo>
                  <a:pt x="772795" y="1244600"/>
                </a:lnTo>
                <a:close/>
              </a:path>
              <a:path w="1570355" h="1549400">
                <a:moveTo>
                  <a:pt x="1358716" y="584200"/>
                </a:moveTo>
                <a:lnTo>
                  <a:pt x="1017778" y="584200"/>
                </a:lnTo>
                <a:lnTo>
                  <a:pt x="1016501" y="660400"/>
                </a:lnTo>
                <a:lnTo>
                  <a:pt x="1014608" y="736600"/>
                </a:lnTo>
                <a:lnTo>
                  <a:pt x="1012096" y="800100"/>
                </a:lnTo>
                <a:lnTo>
                  <a:pt x="1008967" y="863600"/>
                </a:lnTo>
                <a:lnTo>
                  <a:pt x="1005220" y="927100"/>
                </a:lnTo>
                <a:lnTo>
                  <a:pt x="1000856" y="977900"/>
                </a:lnTo>
                <a:lnTo>
                  <a:pt x="995873" y="1028700"/>
                </a:lnTo>
                <a:lnTo>
                  <a:pt x="990273" y="1079500"/>
                </a:lnTo>
                <a:lnTo>
                  <a:pt x="984056" y="1117600"/>
                </a:lnTo>
                <a:lnTo>
                  <a:pt x="977220" y="1155700"/>
                </a:lnTo>
                <a:lnTo>
                  <a:pt x="961696" y="1206500"/>
                </a:lnTo>
                <a:lnTo>
                  <a:pt x="940218" y="1257300"/>
                </a:lnTo>
                <a:lnTo>
                  <a:pt x="926988" y="1295400"/>
                </a:lnTo>
                <a:lnTo>
                  <a:pt x="913306" y="1320800"/>
                </a:lnTo>
                <a:lnTo>
                  <a:pt x="899160" y="1346200"/>
                </a:lnTo>
                <a:lnTo>
                  <a:pt x="1099884" y="1346200"/>
                </a:lnTo>
                <a:lnTo>
                  <a:pt x="1131151" y="1308100"/>
                </a:lnTo>
                <a:lnTo>
                  <a:pt x="1159832" y="1270000"/>
                </a:lnTo>
                <a:lnTo>
                  <a:pt x="1185926" y="1231900"/>
                </a:lnTo>
                <a:lnTo>
                  <a:pt x="1209770" y="1181100"/>
                </a:lnTo>
                <a:lnTo>
                  <a:pt x="1216608" y="1143000"/>
                </a:lnTo>
                <a:lnTo>
                  <a:pt x="1220089" y="1117600"/>
                </a:lnTo>
                <a:lnTo>
                  <a:pt x="1434830" y="1117600"/>
                </a:lnTo>
                <a:lnTo>
                  <a:pt x="1384093" y="1066800"/>
                </a:lnTo>
                <a:lnTo>
                  <a:pt x="1351318" y="1028700"/>
                </a:lnTo>
                <a:lnTo>
                  <a:pt x="1322769" y="990600"/>
                </a:lnTo>
                <a:lnTo>
                  <a:pt x="1298448" y="939800"/>
                </a:lnTo>
                <a:lnTo>
                  <a:pt x="1294278" y="927100"/>
                </a:lnTo>
                <a:lnTo>
                  <a:pt x="1289954" y="914400"/>
                </a:lnTo>
                <a:lnTo>
                  <a:pt x="1285464" y="901700"/>
                </a:lnTo>
                <a:lnTo>
                  <a:pt x="1280795" y="889000"/>
                </a:lnTo>
                <a:lnTo>
                  <a:pt x="1285928" y="850900"/>
                </a:lnTo>
                <a:lnTo>
                  <a:pt x="1290197" y="800100"/>
                </a:lnTo>
                <a:lnTo>
                  <a:pt x="1293587" y="749300"/>
                </a:lnTo>
                <a:lnTo>
                  <a:pt x="1296087" y="685800"/>
                </a:lnTo>
                <a:lnTo>
                  <a:pt x="1297686" y="635000"/>
                </a:lnTo>
                <a:lnTo>
                  <a:pt x="1311655" y="622300"/>
                </a:lnTo>
                <a:lnTo>
                  <a:pt x="1316101" y="622300"/>
                </a:lnTo>
                <a:lnTo>
                  <a:pt x="1325792" y="609600"/>
                </a:lnTo>
                <a:lnTo>
                  <a:pt x="1333531" y="609600"/>
                </a:lnTo>
                <a:lnTo>
                  <a:pt x="1339318" y="596900"/>
                </a:lnTo>
                <a:lnTo>
                  <a:pt x="1343152" y="596900"/>
                </a:lnTo>
                <a:lnTo>
                  <a:pt x="1358716" y="584200"/>
                </a:lnTo>
                <a:close/>
              </a:path>
              <a:path w="1570355" h="1549400">
                <a:moveTo>
                  <a:pt x="672338" y="1066800"/>
                </a:moveTo>
                <a:lnTo>
                  <a:pt x="424053" y="1066800"/>
                </a:lnTo>
                <a:lnTo>
                  <a:pt x="424053" y="1168400"/>
                </a:lnTo>
                <a:lnTo>
                  <a:pt x="672338" y="1168400"/>
                </a:lnTo>
                <a:lnTo>
                  <a:pt x="672338" y="1066800"/>
                </a:lnTo>
                <a:close/>
              </a:path>
              <a:path w="1570355" h="1549400">
                <a:moveTo>
                  <a:pt x="779145" y="1079500"/>
                </a:moveTo>
                <a:lnTo>
                  <a:pt x="691388" y="1168400"/>
                </a:lnTo>
                <a:lnTo>
                  <a:pt x="901382" y="1168400"/>
                </a:lnTo>
                <a:lnTo>
                  <a:pt x="779145" y="1079500"/>
                </a:lnTo>
                <a:close/>
              </a:path>
              <a:path w="1570355" h="1549400">
                <a:moveTo>
                  <a:pt x="416052" y="673100"/>
                </a:moveTo>
                <a:lnTo>
                  <a:pt x="158749" y="673100"/>
                </a:lnTo>
                <a:lnTo>
                  <a:pt x="144605" y="723900"/>
                </a:lnTo>
                <a:lnTo>
                  <a:pt x="130174" y="774700"/>
                </a:lnTo>
                <a:lnTo>
                  <a:pt x="115458" y="812800"/>
                </a:lnTo>
                <a:lnTo>
                  <a:pt x="100456" y="850900"/>
                </a:lnTo>
                <a:lnTo>
                  <a:pt x="79456" y="901700"/>
                </a:lnTo>
                <a:lnTo>
                  <a:pt x="55705" y="952500"/>
                </a:lnTo>
                <a:lnTo>
                  <a:pt x="29215" y="1003300"/>
                </a:lnTo>
                <a:lnTo>
                  <a:pt x="0" y="1054100"/>
                </a:lnTo>
                <a:lnTo>
                  <a:pt x="36703" y="1066800"/>
                </a:lnTo>
                <a:lnTo>
                  <a:pt x="61279" y="1054100"/>
                </a:lnTo>
                <a:lnTo>
                  <a:pt x="81105" y="1041400"/>
                </a:lnTo>
                <a:lnTo>
                  <a:pt x="96192" y="1016000"/>
                </a:lnTo>
                <a:lnTo>
                  <a:pt x="106553" y="1003300"/>
                </a:lnTo>
                <a:lnTo>
                  <a:pt x="361188" y="1003300"/>
                </a:lnTo>
                <a:lnTo>
                  <a:pt x="361188" y="901700"/>
                </a:lnTo>
                <a:lnTo>
                  <a:pt x="899160" y="901700"/>
                </a:lnTo>
                <a:lnTo>
                  <a:pt x="931545" y="838200"/>
                </a:lnTo>
                <a:lnTo>
                  <a:pt x="914597" y="825500"/>
                </a:lnTo>
                <a:lnTo>
                  <a:pt x="338709" y="825500"/>
                </a:lnTo>
                <a:lnTo>
                  <a:pt x="353427" y="812800"/>
                </a:lnTo>
                <a:lnTo>
                  <a:pt x="368633" y="800100"/>
                </a:lnTo>
                <a:lnTo>
                  <a:pt x="384339" y="787400"/>
                </a:lnTo>
                <a:lnTo>
                  <a:pt x="400558" y="762000"/>
                </a:lnTo>
                <a:lnTo>
                  <a:pt x="422654" y="749300"/>
                </a:lnTo>
                <a:lnTo>
                  <a:pt x="438451" y="736600"/>
                </a:lnTo>
                <a:lnTo>
                  <a:pt x="447938" y="723900"/>
                </a:lnTo>
                <a:lnTo>
                  <a:pt x="451103" y="711200"/>
                </a:lnTo>
                <a:lnTo>
                  <a:pt x="448913" y="698500"/>
                </a:lnTo>
                <a:lnTo>
                  <a:pt x="442341" y="685800"/>
                </a:lnTo>
                <a:lnTo>
                  <a:pt x="431387" y="685800"/>
                </a:lnTo>
                <a:lnTo>
                  <a:pt x="416052" y="673100"/>
                </a:lnTo>
                <a:close/>
              </a:path>
              <a:path w="1570355" h="1549400">
                <a:moveTo>
                  <a:pt x="672338" y="901700"/>
                </a:moveTo>
                <a:lnTo>
                  <a:pt x="424053" y="901700"/>
                </a:lnTo>
                <a:lnTo>
                  <a:pt x="424053" y="1003300"/>
                </a:lnTo>
                <a:lnTo>
                  <a:pt x="672338" y="1003300"/>
                </a:lnTo>
                <a:lnTo>
                  <a:pt x="672338" y="901700"/>
                </a:lnTo>
                <a:close/>
              </a:path>
              <a:path w="1570355" h="1549400">
                <a:moveTo>
                  <a:pt x="659384" y="660400"/>
                </a:moveTo>
                <a:lnTo>
                  <a:pt x="467867" y="660400"/>
                </a:lnTo>
                <a:lnTo>
                  <a:pt x="463549" y="825500"/>
                </a:lnTo>
                <a:lnTo>
                  <a:pt x="582041" y="825500"/>
                </a:lnTo>
                <a:lnTo>
                  <a:pt x="655447" y="787400"/>
                </a:lnTo>
                <a:lnTo>
                  <a:pt x="684950" y="787400"/>
                </a:lnTo>
                <a:lnTo>
                  <a:pt x="706024" y="774700"/>
                </a:lnTo>
                <a:lnTo>
                  <a:pt x="718669" y="774700"/>
                </a:lnTo>
                <a:lnTo>
                  <a:pt x="722884" y="749300"/>
                </a:lnTo>
                <a:lnTo>
                  <a:pt x="720476" y="736600"/>
                </a:lnTo>
                <a:lnTo>
                  <a:pt x="713247" y="723900"/>
                </a:lnTo>
                <a:lnTo>
                  <a:pt x="701184" y="723900"/>
                </a:lnTo>
                <a:lnTo>
                  <a:pt x="684276" y="711200"/>
                </a:lnTo>
                <a:lnTo>
                  <a:pt x="531367" y="673100"/>
                </a:lnTo>
                <a:lnTo>
                  <a:pt x="659384" y="660400"/>
                </a:lnTo>
                <a:close/>
              </a:path>
              <a:path w="1570355" h="1549400">
                <a:moveTo>
                  <a:pt x="779017" y="723900"/>
                </a:moveTo>
                <a:lnTo>
                  <a:pt x="684910" y="825500"/>
                </a:lnTo>
                <a:lnTo>
                  <a:pt x="914597" y="825500"/>
                </a:lnTo>
                <a:lnTo>
                  <a:pt x="779017" y="723900"/>
                </a:lnTo>
                <a:close/>
              </a:path>
              <a:path w="1570355" h="1549400">
                <a:moveTo>
                  <a:pt x="962405" y="12700"/>
                </a:moveTo>
                <a:lnTo>
                  <a:pt x="958905" y="63500"/>
                </a:lnTo>
                <a:lnTo>
                  <a:pt x="956024" y="101600"/>
                </a:lnTo>
                <a:lnTo>
                  <a:pt x="953762" y="127000"/>
                </a:lnTo>
                <a:lnTo>
                  <a:pt x="952119" y="165100"/>
                </a:lnTo>
                <a:lnTo>
                  <a:pt x="43306" y="165100"/>
                </a:lnTo>
                <a:lnTo>
                  <a:pt x="67690" y="241300"/>
                </a:lnTo>
                <a:lnTo>
                  <a:pt x="944372" y="241300"/>
                </a:lnTo>
                <a:lnTo>
                  <a:pt x="943229" y="254000"/>
                </a:lnTo>
                <a:lnTo>
                  <a:pt x="937351" y="292100"/>
                </a:lnTo>
                <a:lnTo>
                  <a:pt x="931735" y="342900"/>
                </a:lnTo>
                <a:lnTo>
                  <a:pt x="921385" y="419100"/>
                </a:lnTo>
                <a:lnTo>
                  <a:pt x="913691" y="469900"/>
                </a:lnTo>
                <a:lnTo>
                  <a:pt x="905271" y="520700"/>
                </a:lnTo>
                <a:lnTo>
                  <a:pt x="896113" y="584200"/>
                </a:lnTo>
                <a:lnTo>
                  <a:pt x="886205" y="635000"/>
                </a:lnTo>
                <a:lnTo>
                  <a:pt x="880236" y="660400"/>
                </a:lnTo>
                <a:lnTo>
                  <a:pt x="879983" y="660400"/>
                </a:lnTo>
                <a:lnTo>
                  <a:pt x="873488" y="698500"/>
                </a:lnTo>
                <a:lnTo>
                  <a:pt x="869045" y="723900"/>
                </a:lnTo>
                <a:lnTo>
                  <a:pt x="864483" y="736600"/>
                </a:lnTo>
                <a:lnTo>
                  <a:pt x="859790" y="762000"/>
                </a:lnTo>
                <a:lnTo>
                  <a:pt x="899160" y="787400"/>
                </a:lnTo>
                <a:lnTo>
                  <a:pt x="931210" y="749300"/>
                </a:lnTo>
                <a:lnTo>
                  <a:pt x="959091" y="698500"/>
                </a:lnTo>
                <a:lnTo>
                  <a:pt x="982809" y="660400"/>
                </a:lnTo>
                <a:lnTo>
                  <a:pt x="1002369" y="622300"/>
                </a:lnTo>
                <a:lnTo>
                  <a:pt x="1017778" y="584200"/>
                </a:lnTo>
                <a:lnTo>
                  <a:pt x="1358716" y="584200"/>
                </a:lnTo>
                <a:lnTo>
                  <a:pt x="1420974" y="533400"/>
                </a:lnTo>
                <a:lnTo>
                  <a:pt x="1240536" y="533400"/>
                </a:lnTo>
                <a:lnTo>
                  <a:pt x="1077722" y="520700"/>
                </a:lnTo>
                <a:lnTo>
                  <a:pt x="1084605" y="508000"/>
                </a:lnTo>
                <a:lnTo>
                  <a:pt x="1091930" y="508000"/>
                </a:lnTo>
                <a:lnTo>
                  <a:pt x="1099706" y="495300"/>
                </a:lnTo>
                <a:lnTo>
                  <a:pt x="1116877" y="469900"/>
                </a:lnTo>
                <a:lnTo>
                  <a:pt x="1125188" y="444500"/>
                </a:lnTo>
                <a:lnTo>
                  <a:pt x="1132879" y="431800"/>
                </a:lnTo>
                <a:lnTo>
                  <a:pt x="1139952" y="419100"/>
                </a:lnTo>
                <a:lnTo>
                  <a:pt x="1564655" y="419100"/>
                </a:lnTo>
                <a:lnTo>
                  <a:pt x="1558026" y="406400"/>
                </a:lnTo>
                <a:lnTo>
                  <a:pt x="1548765" y="393700"/>
                </a:lnTo>
                <a:lnTo>
                  <a:pt x="1471041" y="342900"/>
                </a:lnTo>
                <a:lnTo>
                  <a:pt x="1167003" y="342900"/>
                </a:lnTo>
                <a:lnTo>
                  <a:pt x="1184769" y="304800"/>
                </a:lnTo>
                <a:lnTo>
                  <a:pt x="1220063" y="228600"/>
                </a:lnTo>
                <a:lnTo>
                  <a:pt x="1237615" y="177800"/>
                </a:lnTo>
                <a:lnTo>
                  <a:pt x="1264118" y="165100"/>
                </a:lnTo>
                <a:lnTo>
                  <a:pt x="1283049" y="152400"/>
                </a:lnTo>
                <a:lnTo>
                  <a:pt x="1294407" y="139700"/>
                </a:lnTo>
                <a:lnTo>
                  <a:pt x="1298194" y="127000"/>
                </a:lnTo>
                <a:lnTo>
                  <a:pt x="1295169" y="114300"/>
                </a:lnTo>
                <a:lnTo>
                  <a:pt x="1286097" y="101600"/>
                </a:lnTo>
                <a:lnTo>
                  <a:pt x="1270976" y="88900"/>
                </a:lnTo>
                <a:lnTo>
                  <a:pt x="1249807" y="76200"/>
                </a:lnTo>
                <a:lnTo>
                  <a:pt x="962405" y="12700"/>
                </a:lnTo>
                <a:close/>
              </a:path>
              <a:path w="1570355" h="1549400">
                <a:moveTo>
                  <a:pt x="69468" y="304800"/>
                </a:moveTo>
                <a:lnTo>
                  <a:pt x="69468" y="685800"/>
                </a:lnTo>
                <a:lnTo>
                  <a:pt x="158749" y="673100"/>
                </a:lnTo>
                <a:lnTo>
                  <a:pt x="396366" y="673100"/>
                </a:lnTo>
                <a:lnTo>
                  <a:pt x="467867" y="660400"/>
                </a:lnTo>
                <a:lnTo>
                  <a:pt x="659384" y="660400"/>
                </a:lnTo>
                <a:lnTo>
                  <a:pt x="659384" y="647700"/>
                </a:lnTo>
                <a:lnTo>
                  <a:pt x="469265" y="647700"/>
                </a:lnTo>
                <a:lnTo>
                  <a:pt x="469265" y="571500"/>
                </a:lnTo>
                <a:lnTo>
                  <a:pt x="254889" y="571500"/>
                </a:lnTo>
                <a:lnTo>
                  <a:pt x="254889" y="444500"/>
                </a:lnTo>
                <a:lnTo>
                  <a:pt x="894072" y="444500"/>
                </a:lnTo>
                <a:lnTo>
                  <a:pt x="903954" y="431800"/>
                </a:lnTo>
                <a:lnTo>
                  <a:pt x="909883" y="419100"/>
                </a:lnTo>
                <a:lnTo>
                  <a:pt x="911860" y="419100"/>
                </a:lnTo>
                <a:lnTo>
                  <a:pt x="910455" y="406400"/>
                </a:lnTo>
                <a:lnTo>
                  <a:pt x="906240" y="393700"/>
                </a:lnTo>
                <a:lnTo>
                  <a:pt x="480567" y="393700"/>
                </a:lnTo>
                <a:lnTo>
                  <a:pt x="475360" y="381000"/>
                </a:lnTo>
                <a:lnTo>
                  <a:pt x="469010" y="381000"/>
                </a:lnTo>
                <a:lnTo>
                  <a:pt x="437811" y="368300"/>
                </a:lnTo>
                <a:lnTo>
                  <a:pt x="217423" y="368300"/>
                </a:lnTo>
                <a:lnTo>
                  <a:pt x="278891" y="355600"/>
                </a:lnTo>
                <a:lnTo>
                  <a:pt x="182372" y="355600"/>
                </a:lnTo>
                <a:lnTo>
                  <a:pt x="69468" y="304800"/>
                </a:lnTo>
                <a:close/>
              </a:path>
              <a:path w="1570355" h="1549400">
                <a:moveTo>
                  <a:pt x="659384" y="444500"/>
                </a:moveTo>
                <a:lnTo>
                  <a:pt x="480567" y="444500"/>
                </a:lnTo>
                <a:lnTo>
                  <a:pt x="480567" y="647700"/>
                </a:lnTo>
                <a:lnTo>
                  <a:pt x="694944" y="647700"/>
                </a:lnTo>
                <a:lnTo>
                  <a:pt x="694944" y="685800"/>
                </a:lnTo>
                <a:lnTo>
                  <a:pt x="879983" y="660400"/>
                </a:lnTo>
                <a:lnTo>
                  <a:pt x="880236" y="660400"/>
                </a:lnTo>
                <a:lnTo>
                  <a:pt x="880236" y="571500"/>
                </a:lnTo>
                <a:lnTo>
                  <a:pt x="659384" y="571500"/>
                </a:lnTo>
                <a:lnTo>
                  <a:pt x="659384" y="444500"/>
                </a:lnTo>
                <a:close/>
              </a:path>
              <a:path w="1570355" h="1549400">
                <a:moveTo>
                  <a:pt x="469265" y="444500"/>
                </a:moveTo>
                <a:lnTo>
                  <a:pt x="296798" y="444500"/>
                </a:lnTo>
                <a:lnTo>
                  <a:pt x="296798" y="571500"/>
                </a:lnTo>
                <a:lnTo>
                  <a:pt x="469265" y="571500"/>
                </a:lnTo>
                <a:lnTo>
                  <a:pt x="469265" y="444500"/>
                </a:lnTo>
                <a:close/>
              </a:path>
              <a:path w="1570355" h="1549400">
                <a:moveTo>
                  <a:pt x="894072" y="444500"/>
                </a:moveTo>
                <a:lnTo>
                  <a:pt x="694944" y="444500"/>
                </a:lnTo>
                <a:lnTo>
                  <a:pt x="694944" y="571500"/>
                </a:lnTo>
                <a:lnTo>
                  <a:pt x="880236" y="571500"/>
                </a:lnTo>
                <a:lnTo>
                  <a:pt x="880236" y="457200"/>
                </a:lnTo>
                <a:lnTo>
                  <a:pt x="894072" y="444500"/>
                </a:lnTo>
                <a:close/>
              </a:path>
              <a:path w="1570355" h="1549400">
                <a:moveTo>
                  <a:pt x="1564655" y="419100"/>
                </a:moveTo>
                <a:lnTo>
                  <a:pt x="1260474" y="419100"/>
                </a:lnTo>
                <a:lnTo>
                  <a:pt x="1240536" y="533400"/>
                </a:lnTo>
                <a:lnTo>
                  <a:pt x="1420974" y="533400"/>
                </a:lnTo>
                <a:lnTo>
                  <a:pt x="1483233" y="482600"/>
                </a:lnTo>
                <a:lnTo>
                  <a:pt x="1545756" y="482600"/>
                </a:lnTo>
                <a:lnTo>
                  <a:pt x="1559210" y="469900"/>
                </a:lnTo>
                <a:lnTo>
                  <a:pt x="1567283" y="457200"/>
                </a:lnTo>
                <a:lnTo>
                  <a:pt x="1569973" y="431800"/>
                </a:lnTo>
                <a:lnTo>
                  <a:pt x="1568642" y="431800"/>
                </a:lnTo>
                <a:lnTo>
                  <a:pt x="1564655" y="419100"/>
                </a:lnTo>
                <a:close/>
              </a:path>
              <a:path w="1570355" h="1549400">
                <a:moveTo>
                  <a:pt x="480567" y="304800"/>
                </a:moveTo>
                <a:lnTo>
                  <a:pt x="480567" y="393700"/>
                </a:lnTo>
                <a:lnTo>
                  <a:pt x="899215" y="393700"/>
                </a:lnTo>
                <a:lnTo>
                  <a:pt x="889380" y="381000"/>
                </a:lnTo>
                <a:lnTo>
                  <a:pt x="868743" y="368300"/>
                </a:lnTo>
                <a:lnTo>
                  <a:pt x="626998" y="368300"/>
                </a:lnTo>
                <a:lnTo>
                  <a:pt x="550672" y="355600"/>
                </a:lnTo>
                <a:lnTo>
                  <a:pt x="740917" y="330200"/>
                </a:lnTo>
                <a:lnTo>
                  <a:pt x="806830" y="330200"/>
                </a:lnTo>
                <a:lnTo>
                  <a:pt x="786193" y="317500"/>
                </a:lnTo>
                <a:lnTo>
                  <a:pt x="499872" y="317500"/>
                </a:lnTo>
                <a:lnTo>
                  <a:pt x="480567" y="304800"/>
                </a:lnTo>
                <a:close/>
              </a:path>
              <a:path w="1570355" h="1549400">
                <a:moveTo>
                  <a:pt x="375411" y="342900"/>
                </a:moveTo>
                <a:lnTo>
                  <a:pt x="340359" y="342900"/>
                </a:lnTo>
                <a:lnTo>
                  <a:pt x="310769" y="368300"/>
                </a:lnTo>
                <a:lnTo>
                  <a:pt x="437811" y="368300"/>
                </a:lnTo>
                <a:lnTo>
                  <a:pt x="375411" y="342900"/>
                </a:lnTo>
                <a:close/>
              </a:path>
              <a:path w="1570355" h="1549400">
                <a:moveTo>
                  <a:pt x="806830" y="330200"/>
                </a:moveTo>
                <a:lnTo>
                  <a:pt x="740917" y="330200"/>
                </a:lnTo>
                <a:lnTo>
                  <a:pt x="709041" y="368300"/>
                </a:lnTo>
                <a:lnTo>
                  <a:pt x="868743" y="368300"/>
                </a:lnTo>
                <a:lnTo>
                  <a:pt x="806830" y="330200"/>
                </a:lnTo>
                <a:close/>
              </a:path>
              <a:path w="1570355" h="1549400">
                <a:moveTo>
                  <a:pt x="437007" y="241300"/>
                </a:moveTo>
                <a:lnTo>
                  <a:pt x="182372" y="241300"/>
                </a:lnTo>
                <a:lnTo>
                  <a:pt x="182372" y="355600"/>
                </a:lnTo>
                <a:lnTo>
                  <a:pt x="278891" y="355600"/>
                </a:lnTo>
                <a:lnTo>
                  <a:pt x="340359" y="342900"/>
                </a:lnTo>
                <a:lnTo>
                  <a:pt x="437007" y="342900"/>
                </a:lnTo>
                <a:lnTo>
                  <a:pt x="437007" y="241300"/>
                </a:lnTo>
                <a:close/>
              </a:path>
              <a:path w="1570355" h="1549400">
                <a:moveTo>
                  <a:pt x="1354455" y="266700"/>
                </a:moveTo>
                <a:lnTo>
                  <a:pt x="1273683" y="342900"/>
                </a:lnTo>
                <a:lnTo>
                  <a:pt x="1471041" y="342900"/>
                </a:lnTo>
                <a:lnTo>
                  <a:pt x="1354455" y="266700"/>
                </a:lnTo>
                <a:close/>
              </a:path>
              <a:path w="1570355" h="1549400">
                <a:moveTo>
                  <a:pt x="754507" y="241300"/>
                </a:moveTo>
                <a:lnTo>
                  <a:pt x="499872" y="241300"/>
                </a:lnTo>
                <a:lnTo>
                  <a:pt x="499872" y="317500"/>
                </a:lnTo>
                <a:lnTo>
                  <a:pt x="754507" y="317500"/>
                </a:lnTo>
                <a:lnTo>
                  <a:pt x="754507" y="241300"/>
                </a:lnTo>
                <a:close/>
              </a:path>
              <a:path w="1570355" h="1549400">
                <a:moveTo>
                  <a:pt x="765555" y="304800"/>
                </a:moveTo>
                <a:lnTo>
                  <a:pt x="754507" y="317500"/>
                </a:lnTo>
                <a:lnTo>
                  <a:pt x="786193" y="317500"/>
                </a:lnTo>
                <a:lnTo>
                  <a:pt x="765555" y="304800"/>
                </a:lnTo>
                <a:close/>
              </a:path>
              <a:path w="1570355" h="1549400">
                <a:moveTo>
                  <a:pt x="182372" y="0"/>
                </a:moveTo>
                <a:lnTo>
                  <a:pt x="182372" y="165100"/>
                </a:lnTo>
                <a:lnTo>
                  <a:pt x="437007" y="165100"/>
                </a:lnTo>
                <a:lnTo>
                  <a:pt x="437007" y="101600"/>
                </a:lnTo>
                <a:lnTo>
                  <a:pt x="456342" y="88900"/>
                </a:lnTo>
                <a:lnTo>
                  <a:pt x="470153" y="88900"/>
                </a:lnTo>
                <a:lnTo>
                  <a:pt x="478440" y="76200"/>
                </a:lnTo>
                <a:lnTo>
                  <a:pt x="481203" y="63500"/>
                </a:lnTo>
                <a:lnTo>
                  <a:pt x="477389" y="38100"/>
                </a:lnTo>
                <a:lnTo>
                  <a:pt x="465931" y="38100"/>
                </a:lnTo>
                <a:lnTo>
                  <a:pt x="446805" y="25400"/>
                </a:lnTo>
                <a:lnTo>
                  <a:pt x="419989" y="12700"/>
                </a:lnTo>
                <a:lnTo>
                  <a:pt x="182372" y="0"/>
                </a:lnTo>
                <a:close/>
              </a:path>
              <a:path w="1570355" h="1549400">
                <a:moveTo>
                  <a:pt x="499872" y="12700"/>
                </a:moveTo>
                <a:lnTo>
                  <a:pt x="499872" y="165100"/>
                </a:lnTo>
                <a:lnTo>
                  <a:pt x="754507" y="165100"/>
                </a:lnTo>
                <a:lnTo>
                  <a:pt x="754507" y="101600"/>
                </a:lnTo>
                <a:lnTo>
                  <a:pt x="773862" y="101600"/>
                </a:lnTo>
                <a:lnTo>
                  <a:pt x="787717" y="88900"/>
                </a:lnTo>
                <a:lnTo>
                  <a:pt x="796047" y="76200"/>
                </a:lnTo>
                <a:lnTo>
                  <a:pt x="798829" y="63500"/>
                </a:lnTo>
                <a:lnTo>
                  <a:pt x="794996" y="50800"/>
                </a:lnTo>
                <a:lnTo>
                  <a:pt x="783494" y="38100"/>
                </a:lnTo>
                <a:lnTo>
                  <a:pt x="764325" y="25400"/>
                </a:lnTo>
                <a:lnTo>
                  <a:pt x="737489" y="25400"/>
                </a:lnTo>
                <a:lnTo>
                  <a:pt x="499872" y="12700"/>
                </a:lnTo>
                <a:close/>
              </a:path>
              <a:path w="1570355" h="1549400">
                <a:moveTo>
                  <a:pt x="848867" y="63500"/>
                </a:moveTo>
                <a:lnTo>
                  <a:pt x="754888" y="165100"/>
                </a:lnTo>
                <a:lnTo>
                  <a:pt x="952119" y="165100"/>
                </a:lnTo>
                <a:lnTo>
                  <a:pt x="848867" y="635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48866" y="1422146"/>
            <a:ext cx="62865" cy="109855"/>
          </a:xfrm>
          <a:custGeom>
            <a:avLst/>
            <a:gdLst/>
            <a:ahLst/>
            <a:cxnLst/>
            <a:rect l="l" t="t" r="r" b="b"/>
            <a:pathLst>
              <a:path w="62864" h="109855">
                <a:moveTo>
                  <a:pt x="0" y="0"/>
                </a:moveTo>
                <a:lnTo>
                  <a:pt x="0" y="109600"/>
                </a:lnTo>
                <a:lnTo>
                  <a:pt x="62864" y="109600"/>
                </a:lnTo>
                <a:lnTo>
                  <a:pt x="62864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48866" y="1251330"/>
            <a:ext cx="62865" cy="95250"/>
          </a:xfrm>
          <a:custGeom>
            <a:avLst/>
            <a:gdLst/>
            <a:ahLst/>
            <a:cxnLst/>
            <a:rect l="l" t="t" r="r" b="b"/>
            <a:pathLst>
              <a:path w="62864" h="95250">
                <a:moveTo>
                  <a:pt x="0" y="0"/>
                </a:moveTo>
                <a:lnTo>
                  <a:pt x="0" y="94996"/>
                </a:lnTo>
                <a:lnTo>
                  <a:pt x="62864" y="94996"/>
                </a:lnTo>
                <a:lnTo>
                  <a:pt x="62864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48866" y="1080388"/>
            <a:ext cx="62865" cy="95250"/>
          </a:xfrm>
          <a:custGeom>
            <a:avLst/>
            <a:gdLst/>
            <a:ahLst/>
            <a:cxnLst/>
            <a:rect l="l" t="t" r="r" b="b"/>
            <a:pathLst>
              <a:path w="62864" h="95250">
                <a:moveTo>
                  <a:pt x="0" y="0"/>
                </a:moveTo>
                <a:lnTo>
                  <a:pt x="0" y="95123"/>
                </a:lnTo>
                <a:lnTo>
                  <a:pt x="62864" y="95123"/>
                </a:lnTo>
                <a:lnTo>
                  <a:pt x="62864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6851" y="801877"/>
            <a:ext cx="237744" cy="2225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19045" y="767841"/>
            <a:ext cx="486409" cy="763905"/>
          </a:xfrm>
          <a:custGeom>
            <a:avLst/>
            <a:gdLst/>
            <a:ahLst/>
            <a:cxnLst/>
            <a:rect l="l" t="t" r="r" b="b"/>
            <a:pathLst>
              <a:path w="486410" h="763905">
                <a:moveTo>
                  <a:pt x="486410" y="0"/>
                </a:moveTo>
                <a:lnTo>
                  <a:pt x="471001" y="38083"/>
                </a:lnTo>
                <a:lnTo>
                  <a:pt x="451441" y="76435"/>
                </a:lnTo>
                <a:lnTo>
                  <a:pt x="427723" y="115049"/>
                </a:lnTo>
                <a:lnTo>
                  <a:pt x="399842" y="153919"/>
                </a:lnTo>
                <a:lnTo>
                  <a:pt x="367792" y="193040"/>
                </a:lnTo>
                <a:lnTo>
                  <a:pt x="328422" y="173990"/>
                </a:lnTo>
                <a:lnTo>
                  <a:pt x="333115" y="152255"/>
                </a:lnTo>
                <a:lnTo>
                  <a:pt x="337677" y="130508"/>
                </a:lnTo>
                <a:lnTo>
                  <a:pt x="342120" y="108785"/>
                </a:lnTo>
                <a:lnTo>
                  <a:pt x="346456" y="87122"/>
                </a:lnTo>
                <a:lnTo>
                  <a:pt x="348615" y="76454"/>
                </a:lnTo>
                <a:lnTo>
                  <a:pt x="163576" y="97282"/>
                </a:lnTo>
                <a:lnTo>
                  <a:pt x="163576" y="53086"/>
                </a:lnTo>
                <a:lnTo>
                  <a:pt x="128016" y="53086"/>
                </a:lnTo>
                <a:lnTo>
                  <a:pt x="128016" y="76581"/>
                </a:lnTo>
                <a:lnTo>
                  <a:pt x="0" y="86106"/>
                </a:lnTo>
                <a:lnTo>
                  <a:pt x="152908" y="124079"/>
                </a:lnTo>
                <a:lnTo>
                  <a:pt x="169816" y="130675"/>
                </a:lnTo>
                <a:lnTo>
                  <a:pt x="181879" y="139795"/>
                </a:lnTo>
                <a:lnTo>
                  <a:pt x="189108" y="151439"/>
                </a:lnTo>
                <a:lnTo>
                  <a:pt x="191516" y="165608"/>
                </a:lnTo>
                <a:lnTo>
                  <a:pt x="187301" y="178752"/>
                </a:lnTo>
                <a:lnTo>
                  <a:pt x="174656" y="188658"/>
                </a:lnTo>
                <a:lnTo>
                  <a:pt x="153582" y="195326"/>
                </a:lnTo>
                <a:lnTo>
                  <a:pt x="124079" y="198755"/>
                </a:lnTo>
                <a:lnTo>
                  <a:pt x="50673" y="236855"/>
                </a:lnTo>
                <a:lnTo>
                  <a:pt x="153543" y="236855"/>
                </a:lnTo>
                <a:lnTo>
                  <a:pt x="247650" y="129412"/>
                </a:lnTo>
                <a:lnTo>
                  <a:pt x="400177" y="249428"/>
                </a:lnTo>
                <a:lnTo>
                  <a:pt x="367792" y="312547"/>
                </a:lnTo>
                <a:lnTo>
                  <a:pt x="140970" y="312547"/>
                </a:lnTo>
                <a:lnTo>
                  <a:pt x="140970" y="407670"/>
                </a:lnTo>
                <a:lnTo>
                  <a:pt x="166878" y="407670"/>
                </a:lnTo>
                <a:lnTo>
                  <a:pt x="254254" y="319150"/>
                </a:lnTo>
                <a:lnTo>
                  <a:pt x="393827" y="418846"/>
                </a:lnTo>
                <a:lnTo>
                  <a:pt x="369062" y="483488"/>
                </a:lnTo>
                <a:lnTo>
                  <a:pt x="140970" y="483488"/>
                </a:lnTo>
                <a:lnTo>
                  <a:pt x="140970" y="578485"/>
                </a:lnTo>
                <a:lnTo>
                  <a:pt x="160020" y="578485"/>
                </a:lnTo>
                <a:lnTo>
                  <a:pt x="247777" y="485267"/>
                </a:lnTo>
                <a:lnTo>
                  <a:pt x="387477" y="589788"/>
                </a:lnTo>
                <a:lnTo>
                  <a:pt x="364744" y="654304"/>
                </a:lnTo>
                <a:lnTo>
                  <a:pt x="140970" y="654304"/>
                </a:lnTo>
                <a:lnTo>
                  <a:pt x="140970" y="763905"/>
                </a:lnTo>
                <a:lnTo>
                  <a:pt x="142748" y="763905"/>
                </a:lnTo>
                <a:lnTo>
                  <a:pt x="241427" y="654685"/>
                </a:lnTo>
                <a:lnTo>
                  <a:pt x="367792" y="754380"/>
                </a:lnTo>
                <a:lnTo>
                  <a:pt x="395620" y="700659"/>
                </a:lnTo>
                <a:lnTo>
                  <a:pt x="421640" y="639699"/>
                </a:lnTo>
                <a:lnTo>
                  <a:pt x="438399" y="590881"/>
                </a:lnTo>
                <a:lnTo>
                  <a:pt x="452688" y="524028"/>
                </a:lnTo>
                <a:lnTo>
                  <a:pt x="458905" y="483838"/>
                </a:lnTo>
                <a:lnTo>
                  <a:pt x="464505" y="439139"/>
                </a:lnTo>
                <a:lnTo>
                  <a:pt x="469488" y="389932"/>
                </a:lnTo>
                <a:lnTo>
                  <a:pt x="473852" y="336215"/>
                </a:lnTo>
                <a:lnTo>
                  <a:pt x="477599" y="277990"/>
                </a:lnTo>
                <a:lnTo>
                  <a:pt x="480728" y="215255"/>
                </a:lnTo>
                <a:lnTo>
                  <a:pt x="483240" y="148012"/>
                </a:lnTo>
                <a:lnTo>
                  <a:pt x="485133" y="76260"/>
                </a:lnTo>
                <a:lnTo>
                  <a:pt x="48641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64842" y="600329"/>
            <a:ext cx="0" cy="163830"/>
          </a:xfrm>
          <a:custGeom>
            <a:avLst/>
            <a:gdLst/>
            <a:ahLst/>
            <a:cxnLst/>
            <a:rect l="l" t="t" r="r" b="b"/>
            <a:pathLst>
              <a:path h="163829">
                <a:moveTo>
                  <a:pt x="0" y="0"/>
                </a:moveTo>
                <a:lnTo>
                  <a:pt x="0" y="163830"/>
                </a:lnTo>
              </a:path>
            </a:pathLst>
          </a:custGeom>
          <a:ln w="736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63522" y="600329"/>
            <a:ext cx="0" cy="163830"/>
          </a:xfrm>
          <a:custGeom>
            <a:avLst/>
            <a:gdLst/>
            <a:ahLst/>
            <a:cxnLst/>
            <a:rect l="l" t="t" r="r" b="b"/>
            <a:pathLst>
              <a:path h="163829">
                <a:moveTo>
                  <a:pt x="0" y="0"/>
                </a:moveTo>
                <a:lnTo>
                  <a:pt x="0" y="163830"/>
                </a:lnTo>
              </a:path>
            </a:pathLst>
          </a:custGeom>
          <a:ln w="800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56942" y="619251"/>
            <a:ext cx="11430" cy="207010"/>
          </a:xfrm>
          <a:custGeom>
            <a:avLst/>
            <a:gdLst/>
            <a:ahLst/>
            <a:cxnLst/>
            <a:rect l="l" t="t" r="r" b="b"/>
            <a:pathLst>
              <a:path w="11430" h="207009">
                <a:moveTo>
                  <a:pt x="11302" y="0"/>
                </a:moveTo>
                <a:lnTo>
                  <a:pt x="6223" y="4572"/>
                </a:lnTo>
                <a:lnTo>
                  <a:pt x="4318" y="6223"/>
                </a:lnTo>
                <a:lnTo>
                  <a:pt x="2158" y="7874"/>
                </a:lnTo>
                <a:lnTo>
                  <a:pt x="0" y="9651"/>
                </a:lnTo>
                <a:lnTo>
                  <a:pt x="0" y="202184"/>
                </a:lnTo>
                <a:lnTo>
                  <a:pt x="11302" y="206501"/>
                </a:lnTo>
                <a:lnTo>
                  <a:pt x="11302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46350" y="576198"/>
            <a:ext cx="220852" cy="154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05101" y="526541"/>
            <a:ext cx="123189" cy="17145"/>
          </a:xfrm>
          <a:custGeom>
            <a:avLst/>
            <a:gdLst/>
            <a:ahLst/>
            <a:cxnLst/>
            <a:rect l="l" t="t" r="r" b="b"/>
            <a:pathLst>
              <a:path w="123189" h="17145">
                <a:moveTo>
                  <a:pt x="122936" y="0"/>
                </a:moveTo>
                <a:lnTo>
                  <a:pt x="0" y="14859"/>
                </a:lnTo>
                <a:lnTo>
                  <a:pt x="6223" y="17145"/>
                </a:lnTo>
                <a:lnTo>
                  <a:pt x="93345" y="17145"/>
                </a:lnTo>
                <a:lnTo>
                  <a:pt x="122936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38350" y="511555"/>
            <a:ext cx="190500" cy="32384"/>
          </a:xfrm>
          <a:custGeom>
            <a:avLst/>
            <a:gdLst/>
            <a:ahLst/>
            <a:cxnLst/>
            <a:rect l="l" t="t" r="r" b="b"/>
            <a:pathLst>
              <a:path w="190500" h="32384">
                <a:moveTo>
                  <a:pt x="190245" y="0"/>
                </a:moveTo>
                <a:lnTo>
                  <a:pt x="0" y="16510"/>
                </a:lnTo>
                <a:lnTo>
                  <a:pt x="76326" y="32131"/>
                </a:lnTo>
                <a:lnTo>
                  <a:pt x="158369" y="32131"/>
                </a:lnTo>
                <a:lnTo>
                  <a:pt x="190245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2185" y="422783"/>
            <a:ext cx="189865" cy="420370"/>
          </a:xfrm>
          <a:custGeom>
            <a:avLst/>
            <a:gdLst/>
            <a:ahLst/>
            <a:cxnLst/>
            <a:rect l="l" t="t" r="r" b="b"/>
            <a:pathLst>
              <a:path w="189864" h="420369">
                <a:moveTo>
                  <a:pt x="0" y="0"/>
                </a:moveTo>
                <a:lnTo>
                  <a:pt x="0" y="75056"/>
                </a:lnTo>
                <a:lnTo>
                  <a:pt x="11048" y="64007"/>
                </a:lnTo>
                <a:lnTo>
                  <a:pt x="134873" y="138811"/>
                </a:lnTo>
                <a:lnTo>
                  <a:pt x="144708" y="145817"/>
                </a:lnTo>
                <a:lnTo>
                  <a:pt x="151733" y="153336"/>
                </a:lnTo>
                <a:lnTo>
                  <a:pt x="155948" y="161403"/>
                </a:lnTo>
                <a:lnTo>
                  <a:pt x="157352" y="170052"/>
                </a:lnTo>
                <a:lnTo>
                  <a:pt x="155376" y="179625"/>
                </a:lnTo>
                <a:lnTo>
                  <a:pt x="149447" y="190055"/>
                </a:lnTo>
                <a:lnTo>
                  <a:pt x="139565" y="201342"/>
                </a:lnTo>
                <a:lnTo>
                  <a:pt x="125729" y="213487"/>
                </a:lnTo>
                <a:lnTo>
                  <a:pt x="125729" y="419862"/>
                </a:lnTo>
                <a:lnTo>
                  <a:pt x="141606" y="334714"/>
                </a:lnTo>
                <a:lnTo>
                  <a:pt x="150764" y="280812"/>
                </a:lnTo>
                <a:lnTo>
                  <a:pt x="159184" y="227030"/>
                </a:lnTo>
                <a:lnTo>
                  <a:pt x="166877" y="173354"/>
                </a:lnTo>
                <a:lnTo>
                  <a:pt x="177228" y="95916"/>
                </a:lnTo>
                <a:lnTo>
                  <a:pt x="182844" y="53697"/>
                </a:lnTo>
                <a:lnTo>
                  <a:pt x="188721" y="9143"/>
                </a:lnTo>
                <a:lnTo>
                  <a:pt x="189864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44039" y="403733"/>
            <a:ext cx="162560" cy="1816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87677" y="182753"/>
            <a:ext cx="1570355" cy="1551305"/>
          </a:xfrm>
          <a:custGeom>
            <a:avLst/>
            <a:gdLst/>
            <a:ahLst/>
            <a:cxnLst/>
            <a:rect l="l" t="t" r="r" b="b"/>
            <a:pathLst>
              <a:path w="1570355" h="1551305">
                <a:moveTo>
                  <a:pt x="182372" y="0"/>
                </a:moveTo>
                <a:lnTo>
                  <a:pt x="419989" y="14477"/>
                </a:lnTo>
                <a:lnTo>
                  <a:pt x="465931" y="27511"/>
                </a:lnTo>
                <a:lnTo>
                  <a:pt x="481203" y="53975"/>
                </a:lnTo>
                <a:lnTo>
                  <a:pt x="478440" y="67450"/>
                </a:lnTo>
                <a:lnTo>
                  <a:pt x="470153" y="79105"/>
                </a:lnTo>
                <a:lnTo>
                  <a:pt x="456342" y="88925"/>
                </a:lnTo>
                <a:lnTo>
                  <a:pt x="437007" y="96900"/>
                </a:lnTo>
                <a:lnTo>
                  <a:pt x="437007" y="164338"/>
                </a:lnTo>
                <a:lnTo>
                  <a:pt x="499872" y="164338"/>
                </a:lnTo>
                <a:lnTo>
                  <a:pt x="499872" y="6223"/>
                </a:lnTo>
                <a:lnTo>
                  <a:pt x="737489" y="20827"/>
                </a:lnTo>
                <a:lnTo>
                  <a:pt x="764325" y="25659"/>
                </a:lnTo>
                <a:lnTo>
                  <a:pt x="783494" y="33861"/>
                </a:lnTo>
                <a:lnTo>
                  <a:pt x="794996" y="45420"/>
                </a:lnTo>
                <a:lnTo>
                  <a:pt x="798829" y="60325"/>
                </a:lnTo>
                <a:lnTo>
                  <a:pt x="796047" y="73783"/>
                </a:lnTo>
                <a:lnTo>
                  <a:pt x="787717" y="85407"/>
                </a:lnTo>
                <a:lnTo>
                  <a:pt x="773862" y="95222"/>
                </a:lnTo>
                <a:lnTo>
                  <a:pt x="754507" y="103250"/>
                </a:lnTo>
                <a:lnTo>
                  <a:pt x="754507" y="164338"/>
                </a:lnTo>
                <a:lnTo>
                  <a:pt x="754888" y="164338"/>
                </a:lnTo>
                <a:lnTo>
                  <a:pt x="848867" y="64770"/>
                </a:lnTo>
                <a:lnTo>
                  <a:pt x="952119" y="154813"/>
                </a:lnTo>
                <a:lnTo>
                  <a:pt x="953762" y="126069"/>
                </a:lnTo>
                <a:lnTo>
                  <a:pt x="956024" y="92789"/>
                </a:lnTo>
                <a:lnTo>
                  <a:pt x="958905" y="54961"/>
                </a:lnTo>
                <a:lnTo>
                  <a:pt x="962405" y="12573"/>
                </a:lnTo>
                <a:lnTo>
                  <a:pt x="1249807" y="77343"/>
                </a:lnTo>
                <a:lnTo>
                  <a:pt x="1270976" y="84798"/>
                </a:lnTo>
                <a:lnTo>
                  <a:pt x="1286097" y="94980"/>
                </a:lnTo>
                <a:lnTo>
                  <a:pt x="1295169" y="107900"/>
                </a:lnTo>
                <a:lnTo>
                  <a:pt x="1298194" y="123571"/>
                </a:lnTo>
                <a:lnTo>
                  <a:pt x="1294407" y="138810"/>
                </a:lnTo>
                <a:lnTo>
                  <a:pt x="1283049" y="152336"/>
                </a:lnTo>
                <a:lnTo>
                  <a:pt x="1264118" y="164147"/>
                </a:lnTo>
                <a:lnTo>
                  <a:pt x="1237615" y="174244"/>
                </a:lnTo>
                <a:lnTo>
                  <a:pt x="1220063" y="222182"/>
                </a:lnTo>
                <a:lnTo>
                  <a:pt x="1202451" y="265239"/>
                </a:lnTo>
                <a:lnTo>
                  <a:pt x="1184769" y="303438"/>
                </a:lnTo>
                <a:lnTo>
                  <a:pt x="1167003" y="336804"/>
                </a:lnTo>
                <a:lnTo>
                  <a:pt x="1273683" y="336804"/>
                </a:lnTo>
                <a:lnTo>
                  <a:pt x="1354455" y="260858"/>
                </a:lnTo>
                <a:lnTo>
                  <a:pt x="1548765" y="388874"/>
                </a:lnTo>
                <a:lnTo>
                  <a:pt x="1568642" y="421985"/>
                </a:lnTo>
                <a:lnTo>
                  <a:pt x="1569973" y="433577"/>
                </a:lnTo>
                <a:lnTo>
                  <a:pt x="1567283" y="451727"/>
                </a:lnTo>
                <a:lnTo>
                  <a:pt x="1559210" y="464661"/>
                </a:lnTo>
                <a:lnTo>
                  <a:pt x="1545756" y="472404"/>
                </a:lnTo>
                <a:lnTo>
                  <a:pt x="1526921" y="474980"/>
                </a:lnTo>
                <a:lnTo>
                  <a:pt x="1483233" y="474980"/>
                </a:lnTo>
                <a:lnTo>
                  <a:pt x="1343152" y="589914"/>
                </a:lnTo>
                <a:lnTo>
                  <a:pt x="1339318" y="598005"/>
                </a:lnTo>
                <a:lnTo>
                  <a:pt x="1333531" y="604916"/>
                </a:lnTo>
                <a:lnTo>
                  <a:pt x="1325792" y="610614"/>
                </a:lnTo>
                <a:lnTo>
                  <a:pt x="1316101" y="615061"/>
                </a:lnTo>
                <a:lnTo>
                  <a:pt x="1311655" y="619506"/>
                </a:lnTo>
                <a:lnTo>
                  <a:pt x="1297686" y="629920"/>
                </a:lnTo>
                <a:lnTo>
                  <a:pt x="1296087" y="686017"/>
                </a:lnTo>
                <a:lnTo>
                  <a:pt x="1293587" y="739853"/>
                </a:lnTo>
                <a:lnTo>
                  <a:pt x="1290197" y="791421"/>
                </a:lnTo>
                <a:lnTo>
                  <a:pt x="1285928" y="840715"/>
                </a:lnTo>
                <a:lnTo>
                  <a:pt x="1280795" y="887730"/>
                </a:lnTo>
                <a:lnTo>
                  <a:pt x="1285464" y="901999"/>
                </a:lnTo>
                <a:lnTo>
                  <a:pt x="1322769" y="983936"/>
                </a:lnTo>
                <a:lnTo>
                  <a:pt x="1351318" y="1027028"/>
                </a:lnTo>
                <a:lnTo>
                  <a:pt x="1384093" y="1066154"/>
                </a:lnTo>
                <a:lnTo>
                  <a:pt x="1421090" y="1101315"/>
                </a:lnTo>
                <a:lnTo>
                  <a:pt x="1462309" y="1132510"/>
                </a:lnTo>
                <a:lnTo>
                  <a:pt x="1507746" y="1159740"/>
                </a:lnTo>
                <a:lnTo>
                  <a:pt x="1557401" y="1183005"/>
                </a:lnTo>
                <a:lnTo>
                  <a:pt x="1557401" y="1246377"/>
                </a:lnTo>
                <a:lnTo>
                  <a:pt x="1509280" y="1293593"/>
                </a:lnTo>
                <a:lnTo>
                  <a:pt x="1488964" y="1328614"/>
                </a:lnTo>
                <a:lnTo>
                  <a:pt x="1471138" y="1371245"/>
                </a:lnTo>
                <a:lnTo>
                  <a:pt x="1455799" y="1421489"/>
                </a:lnTo>
                <a:lnTo>
                  <a:pt x="1442941" y="1479350"/>
                </a:lnTo>
                <a:lnTo>
                  <a:pt x="1432560" y="1544827"/>
                </a:lnTo>
                <a:lnTo>
                  <a:pt x="1398163" y="1510168"/>
                </a:lnTo>
                <a:lnTo>
                  <a:pt x="1366412" y="1473247"/>
                </a:lnTo>
                <a:lnTo>
                  <a:pt x="1337311" y="1434064"/>
                </a:lnTo>
                <a:lnTo>
                  <a:pt x="1310862" y="1392618"/>
                </a:lnTo>
                <a:lnTo>
                  <a:pt x="1287068" y="1348910"/>
                </a:lnTo>
                <a:lnTo>
                  <a:pt x="1265932" y="1302940"/>
                </a:lnTo>
                <a:lnTo>
                  <a:pt x="1247457" y="1254708"/>
                </a:lnTo>
                <a:lnTo>
                  <a:pt x="1231646" y="1204214"/>
                </a:lnTo>
                <a:lnTo>
                  <a:pt x="1222486" y="1158938"/>
                </a:lnTo>
                <a:lnTo>
                  <a:pt x="1220089" y="1111377"/>
                </a:lnTo>
                <a:lnTo>
                  <a:pt x="1216608" y="1143021"/>
                </a:lnTo>
                <a:lnTo>
                  <a:pt x="1199550" y="1199548"/>
                </a:lnTo>
                <a:lnTo>
                  <a:pt x="1159832" y="1265992"/>
                </a:lnTo>
                <a:lnTo>
                  <a:pt x="1131151" y="1305199"/>
                </a:lnTo>
                <a:lnTo>
                  <a:pt x="1099884" y="1342027"/>
                </a:lnTo>
                <a:lnTo>
                  <a:pt x="1066033" y="1376479"/>
                </a:lnTo>
                <a:lnTo>
                  <a:pt x="1029598" y="1408554"/>
                </a:lnTo>
                <a:lnTo>
                  <a:pt x="990580" y="1438255"/>
                </a:lnTo>
                <a:lnTo>
                  <a:pt x="948981" y="1465582"/>
                </a:lnTo>
                <a:lnTo>
                  <a:pt x="904801" y="1490537"/>
                </a:lnTo>
                <a:lnTo>
                  <a:pt x="858043" y="1513120"/>
                </a:lnTo>
                <a:lnTo>
                  <a:pt x="808706" y="1533333"/>
                </a:lnTo>
                <a:lnTo>
                  <a:pt x="756792" y="1551177"/>
                </a:lnTo>
                <a:lnTo>
                  <a:pt x="745997" y="1503934"/>
                </a:lnTo>
                <a:lnTo>
                  <a:pt x="775831" y="1479192"/>
                </a:lnTo>
                <a:lnTo>
                  <a:pt x="802640" y="1457737"/>
                </a:lnTo>
                <a:lnTo>
                  <a:pt x="826400" y="1439568"/>
                </a:lnTo>
                <a:lnTo>
                  <a:pt x="847090" y="1424686"/>
                </a:lnTo>
                <a:lnTo>
                  <a:pt x="361188" y="1424686"/>
                </a:lnTo>
                <a:lnTo>
                  <a:pt x="361188" y="1517777"/>
                </a:lnTo>
                <a:lnTo>
                  <a:pt x="106553" y="1544827"/>
                </a:lnTo>
                <a:lnTo>
                  <a:pt x="106553" y="1003808"/>
                </a:lnTo>
                <a:lnTo>
                  <a:pt x="96192" y="1017525"/>
                </a:lnTo>
                <a:lnTo>
                  <a:pt x="81105" y="1031065"/>
                </a:lnTo>
                <a:lnTo>
                  <a:pt x="61279" y="1044438"/>
                </a:lnTo>
                <a:lnTo>
                  <a:pt x="36703" y="1057656"/>
                </a:lnTo>
                <a:lnTo>
                  <a:pt x="0" y="1043939"/>
                </a:lnTo>
                <a:lnTo>
                  <a:pt x="29215" y="992957"/>
                </a:lnTo>
                <a:lnTo>
                  <a:pt x="55705" y="943832"/>
                </a:lnTo>
                <a:lnTo>
                  <a:pt x="79456" y="896564"/>
                </a:lnTo>
                <a:lnTo>
                  <a:pt x="100456" y="851154"/>
                </a:lnTo>
                <a:lnTo>
                  <a:pt x="115458" y="812458"/>
                </a:lnTo>
                <a:lnTo>
                  <a:pt x="130174" y="769905"/>
                </a:lnTo>
                <a:lnTo>
                  <a:pt x="144605" y="723495"/>
                </a:lnTo>
                <a:lnTo>
                  <a:pt x="158749" y="673226"/>
                </a:lnTo>
                <a:lnTo>
                  <a:pt x="69468" y="684276"/>
                </a:lnTo>
                <a:lnTo>
                  <a:pt x="69468" y="304038"/>
                </a:lnTo>
                <a:lnTo>
                  <a:pt x="182372" y="345694"/>
                </a:lnTo>
                <a:lnTo>
                  <a:pt x="182372" y="240030"/>
                </a:lnTo>
                <a:lnTo>
                  <a:pt x="67690" y="240030"/>
                </a:lnTo>
                <a:lnTo>
                  <a:pt x="43306" y="164338"/>
                </a:lnTo>
                <a:lnTo>
                  <a:pt x="182372" y="164338"/>
                </a:lnTo>
                <a:lnTo>
                  <a:pt x="182372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66083" y="188721"/>
            <a:ext cx="1564005" cy="1564640"/>
          </a:xfrm>
          <a:custGeom>
            <a:avLst/>
            <a:gdLst/>
            <a:ahLst/>
            <a:cxnLst/>
            <a:rect l="l" t="t" r="r" b="b"/>
            <a:pathLst>
              <a:path w="1564004" h="1564639">
                <a:moveTo>
                  <a:pt x="139572" y="324865"/>
                </a:moveTo>
                <a:lnTo>
                  <a:pt x="120522" y="369062"/>
                </a:lnTo>
                <a:lnTo>
                  <a:pt x="145242" y="391354"/>
                </a:lnTo>
                <a:lnTo>
                  <a:pt x="164544" y="411384"/>
                </a:lnTo>
                <a:lnTo>
                  <a:pt x="186943" y="444753"/>
                </a:lnTo>
                <a:lnTo>
                  <a:pt x="206232" y="494367"/>
                </a:lnTo>
                <a:lnTo>
                  <a:pt x="207517" y="510413"/>
                </a:lnTo>
                <a:lnTo>
                  <a:pt x="211728" y="534152"/>
                </a:lnTo>
                <a:lnTo>
                  <a:pt x="229913" y="577153"/>
                </a:lnTo>
                <a:lnTo>
                  <a:pt x="261731" y="612695"/>
                </a:lnTo>
                <a:lnTo>
                  <a:pt x="282320" y="624713"/>
                </a:lnTo>
                <a:lnTo>
                  <a:pt x="184150" y="703072"/>
                </a:lnTo>
                <a:lnTo>
                  <a:pt x="6350" y="703072"/>
                </a:lnTo>
                <a:lnTo>
                  <a:pt x="30733" y="778890"/>
                </a:lnTo>
                <a:lnTo>
                  <a:pt x="177037" y="778890"/>
                </a:lnTo>
                <a:lnTo>
                  <a:pt x="177037" y="1208786"/>
                </a:lnTo>
                <a:lnTo>
                  <a:pt x="0" y="1285493"/>
                </a:lnTo>
                <a:lnTo>
                  <a:pt x="106933" y="1516506"/>
                </a:lnTo>
                <a:lnTo>
                  <a:pt x="117385" y="1537416"/>
                </a:lnTo>
                <a:lnTo>
                  <a:pt x="128920" y="1552336"/>
                </a:lnTo>
                <a:lnTo>
                  <a:pt x="141527" y="1561280"/>
                </a:lnTo>
                <a:lnTo>
                  <a:pt x="155193" y="1564258"/>
                </a:lnTo>
                <a:lnTo>
                  <a:pt x="172194" y="1562183"/>
                </a:lnTo>
                <a:lnTo>
                  <a:pt x="184705" y="1555940"/>
                </a:lnTo>
                <a:lnTo>
                  <a:pt x="192716" y="1545506"/>
                </a:lnTo>
                <a:lnTo>
                  <a:pt x="196214" y="1530857"/>
                </a:lnTo>
                <a:lnTo>
                  <a:pt x="209295" y="1491868"/>
                </a:lnTo>
                <a:lnTo>
                  <a:pt x="392556" y="1221358"/>
                </a:lnTo>
                <a:lnTo>
                  <a:pt x="1563751" y="1221358"/>
                </a:lnTo>
                <a:lnTo>
                  <a:pt x="1563751" y="1220724"/>
                </a:lnTo>
                <a:lnTo>
                  <a:pt x="687831" y="1220724"/>
                </a:lnTo>
                <a:lnTo>
                  <a:pt x="607635" y="1219533"/>
                </a:lnTo>
                <a:lnTo>
                  <a:pt x="546322" y="1215961"/>
                </a:lnTo>
                <a:lnTo>
                  <a:pt x="503916" y="1210008"/>
                </a:lnTo>
                <a:lnTo>
                  <a:pt x="470419" y="1187719"/>
                </a:lnTo>
                <a:lnTo>
                  <a:pt x="458902" y="1145238"/>
                </a:lnTo>
                <a:lnTo>
                  <a:pt x="457453" y="1116711"/>
                </a:lnTo>
                <a:lnTo>
                  <a:pt x="457453" y="951102"/>
                </a:lnTo>
                <a:lnTo>
                  <a:pt x="799440" y="951102"/>
                </a:lnTo>
                <a:lnTo>
                  <a:pt x="853939" y="897508"/>
                </a:lnTo>
                <a:lnTo>
                  <a:pt x="457453" y="897508"/>
                </a:lnTo>
                <a:lnTo>
                  <a:pt x="457453" y="830452"/>
                </a:lnTo>
                <a:lnTo>
                  <a:pt x="474644" y="822025"/>
                </a:lnTo>
                <a:lnTo>
                  <a:pt x="488299" y="813323"/>
                </a:lnTo>
                <a:lnTo>
                  <a:pt x="498405" y="804360"/>
                </a:lnTo>
                <a:lnTo>
                  <a:pt x="504951" y="795147"/>
                </a:lnTo>
                <a:lnTo>
                  <a:pt x="505840" y="792988"/>
                </a:lnTo>
                <a:lnTo>
                  <a:pt x="766952" y="792988"/>
                </a:lnTo>
                <a:lnTo>
                  <a:pt x="766952" y="772922"/>
                </a:lnTo>
                <a:lnTo>
                  <a:pt x="505840" y="772922"/>
                </a:lnTo>
                <a:lnTo>
                  <a:pt x="505840" y="772794"/>
                </a:lnTo>
                <a:lnTo>
                  <a:pt x="501128" y="765347"/>
                </a:lnTo>
                <a:lnTo>
                  <a:pt x="493855" y="757697"/>
                </a:lnTo>
                <a:lnTo>
                  <a:pt x="484034" y="749881"/>
                </a:lnTo>
                <a:lnTo>
                  <a:pt x="471677" y="741933"/>
                </a:lnTo>
                <a:lnTo>
                  <a:pt x="303529" y="631443"/>
                </a:lnTo>
                <a:lnTo>
                  <a:pt x="347638" y="631443"/>
                </a:lnTo>
                <a:lnTo>
                  <a:pt x="353341" y="630864"/>
                </a:lnTo>
                <a:lnTo>
                  <a:pt x="403721" y="608957"/>
                </a:lnTo>
                <a:lnTo>
                  <a:pt x="443343" y="567118"/>
                </a:lnTo>
                <a:lnTo>
                  <a:pt x="461873" y="517778"/>
                </a:lnTo>
                <a:lnTo>
                  <a:pt x="464184" y="491108"/>
                </a:lnTo>
                <a:lnTo>
                  <a:pt x="459876" y="456297"/>
                </a:lnTo>
                <a:lnTo>
                  <a:pt x="425448" y="395579"/>
                </a:lnTo>
                <a:lnTo>
                  <a:pt x="395350" y="369697"/>
                </a:lnTo>
                <a:lnTo>
                  <a:pt x="326549" y="340968"/>
                </a:lnTo>
                <a:lnTo>
                  <a:pt x="275400" y="332014"/>
                </a:lnTo>
                <a:lnTo>
                  <a:pt x="213076" y="326651"/>
                </a:lnTo>
                <a:lnTo>
                  <a:pt x="139572" y="324865"/>
                </a:lnTo>
                <a:close/>
              </a:path>
              <a:path w="1564004" h="1564639">
                <a:moveTo>
                  <a:pt x="1563751" y="1221358"/>
                </a:moveTo>
                <a:lnTo>
                  <a:pt x="392556" y="1221358"/>
                </a:lnTo>
                <a:lnTo>
                  <a:pt x="415934" y="1272396"/>
                </a:lnTo>
                <a:lnTo>
                  <a:pt x="443694" y="1318825"/>
                </a:lnTo>
                <a:lnTo>
                  <a:pt x="475831" y="1360640"/>
                </a:lnTo>
                <a:lnTo>
                  <a:pt x="512339" y="1397834"/>
                </a:lnTo>
                <a:lnTo>
                  <a:pt x="553212" y="1430401"/>
                </a:lnTo>
                <a:lnTo>
                  <a:pt x="598433" y="1461331"/>
                </a:lnTo>
                <a:lnTo>
                  <a:pt x="643048" y="1483439"/>
                </a:lnTo>
                <a:lnTo>
                  <a:pt x="687068" y="1496712"/>
                </a:lnTo>
                <a:lnTo>
                  <a:pt x="730503" y="1501139"/>
                </a:lnTo>
                <a:lnTo>
                  <a:pt x="1500504" y="1501139"/>
                </a:lnTo>
                <a:lnTo>
                  <a:pt x="1503034" y="1434358"/>
                </a:lnTo>
                <a:lnTo>
                  <a:pt x="1510624" y="1378488"/>
                </a:lnTo>
                <a:lnTo>
                  <a:pt x="1523273" y="1333530"/>
                </a:lnTo>
                <a:lnTo>
                  <a:pt x="1540982" y="1299484"/>
                </a:lnTo>
                <a:lnTo>
                  <a:pt x="1563751" y="1276350"/>
                </a:lnTo>
                <a:lnTo>
                  <a:pt x="1563751" y="1221358"/>
                </a:lnTo>
                <a:close/>
              </a:path>
              <a:path w="1564004" h="1564639">
                <a:moveTo>
                  <a:pt x="1476120" y="859408"/>
                </a:moveTo>
                <a:lnTo>
                  <a:pt x="892682" y="859408"/>
                </a:lnTo>
                <a:lnTo>
                  <a:pt x="892682" y="1215008"/>
                </a:lnTo>
                <a:lnTo>
                  <a:pt x="1160271" y="1174750"/>
                </a:lnTo>
                <a:lnTo>
                  <a:pt x="1160271" y="958088"/>
                </a:lnTo>
                <a:lnTo>
                  <a:pt x="1472801" y="958088"/>
                </a:lnTo>
                <a:lnTo>
                  <a:pt x="1474265" y="953033"/>
                </a:lnTo>
                <a:lnTo>
                  <a:pt x="1476120" y="919861"/>
                </a:lnTo>
                <a:lnTo>
                  <a:pt x="1476120" y="859408"/>
                </a:lnTo>
                <a:close/>
              </a:path>
              <a:path w="1564004" h="1564639">
                <a:moveTo>
                  <a:pt x="799440" y="951102"/>
                </a:moveTo>
                <a:lnTo>
                  <a:pt x="457453" y="951102"/>
                </a:lnTo>
                <a:lnTo>
                  <a:pt x="493394" y="1161414"/>
                </a:lnTo>
                <a:lnTo>
                  <a:pt x="502471" y="1182084"/>
                </a:lnTo>
                <a:lnTo>
                  <a:pt x="512381" y="1196847"/>
                </a:lnTo>
                <a:lnTo>
                  <a:pt x="523148" y="1205706"/>
                </a:lnTo>
                <a:lnTo>
                  <a:pt x="534796" y="1208658"/>
                </a:lnTo>
                <a:lnTo>
                  <a:pt x="552729" y="1205178"/>
                </a:lnTo>
                <a:lnTo>
                  <a:pt x="568626" y="1194720"/>
                </a:lnTo>
                <a:lnTo>
                  <a:pt x="582499" y="1177262"/>
                </a:lnTo>
                <a:lnTo>
                  <a:pt x="594359" y="1152778"/>
                </a:lnTo>
                <a:lnTo>
                  <a:pt x="799440" y="951102"/>
                </a:lnTo>
                <a:close/>
              </a:path>
              <a:path w="1564004" h="1564639">
                <a:moveTo>
                  <a:pt x="1472801" y="958088"/>
                </a:moveTo>
                <a:lnTo>
                  <a:pt x="1160271" y="958088"/>
                </a:lnTo>
                <a:lnTo>
                  <a:pt x="1161541" y="963549"/>
                </a:lnTo>
                <a:lnTo>
                  <a:pt x="1166018" y="987476"/>
                </a:lnTo>
                <a:lnTo>
                  <a:pt x="1170304" y="1016571"/>
                </a:lnTo>
                <a:lnTo>
                  <a:pt x="1174400" y="1050809"/>
                </a:lnTo>
                <a:lnTo>
                  <a:pt x="1178305" y="1090167"/>
                </a:lnTo>
                <a:lnTo>
                  <a:pt x="1249339" y="1086416"/>
                </a:lnTo>
                <a:lnTo>
                  <a:pt x="1309735" y="1079117"/>
                </a:lnTo>
                <a:lnTo>
                  <a:pt x="1359494" y="1068258"/>
                </a:lnTo>
                <a:lnTo>
                  <a:pt x="1398615" y="1053827"/>
                </a:lnTo>
                <a:lnTo>
                  <a:pt x="1449742" y="1010997"/>
                </a:lnTo>
                <a:lnTo>
                  <a:pt x="1465468" y="983408"/>
                </a:lnTo>
                <a:lnTo>
                  <a:pt x="1472801" y="958088"/>
                </a:lnTo>
                <a:close/>
              </a:path>
              <a:path w="1564004" h="1564639">
                <a:moveTo>
                  <a:pt x="766952" y="792988"/>
                </a:moveTo>
                <a:lnTo>
                  <a:pt x="505840" y="792988"/>
                </a:lnTo>
                <a:lnTo>
                  <a:pt x="505840" y="880490"/>
                </a:lnTo>
                <a:lnTo>
                  <a:pt x="457453" y="897508"/>
                </a:lnTo>
                <a:lnTo>
                  <a:pt x="853939" y="897508"/>
                </a:lnTo>
                <a:lnTo>
                  <a:pt x="892682" y="859408"/>
                </a:lnTo>
                <a:lnTo>
                  <a:pt x="1476120" y="859408"/>
                </a:lnTo>
                <a:lnTo>
                  <a:pt x="1476120" y="819403"/>
                </a:lnTo>
                <a:lnTo>
                  <a:pt x="766952" y="819403"/>
                </a:lnTo>
                <a:lnTo>
                  <a:pt x="766952" y="792988"/>
                </a:lnTo>
                <a:close/>
              </a:path>
              <a:path w="1564004" h="1564639">
                <a:moveTo>
                  <a:pt x="1488032" y="229107"/>
                </a:moveTo>
                <a:lnTo>
                  <a:pt x="892682" y="229107"/>
                </a:lnTo>
                <a:lnTo>
                  <a:pt x="892682" y="782319"/>
                </a:lnTo>
                <a:lnTo>
                  <a:pt x="766952" y="819403"/>
                </a:lnTo>
                <a:lnTo>
                  <a:pt x="1476120" y="819403"/>
                </a:lnTo>
                <a:lnTo>
                  <a:pt x="1476120" y="814831"/>
                </a:lnTo>
                <a:lnTo>
                  <a:pt x="1160271" y="814831"/>
                </a:lnTo>
                <a:lnTo>
                  <a:pt x="1160271" y="303402"/>
                </a:lnTo>
                <a:lnTo>
                  <a:pt x="1522424" y="303402"/>
                </a:lnTo>
                <a:lnTo>
                  <a:pt x="1529466" y="294620"/>
                </a:lnTo>
                <a:lnTo>
                  <a:pt x="1533016" y="281686"/>
                </a:lnTo>
                <a:lnTo>
                  <a:pt x="1531274" y="271762"/>
                </a:lnTo>
                <a:lnTo>
                  <a:pt x="1526031" y="261254"/>
                </a:lnTo>
                <a:lnTo>
                  <a:pt x="1517265" y="250199"/>
                </a:lnTo>
                <a:lnTo>
                  <a:pt x="1504950" y="238632"/>
                </a:lnTo>
                <a:lnTo>
                  <a:pt x="1488032" y="229107"/>
                </a:lnTo>
                <a:close/>
              </a:path>
              <a:path w="1564004" h="1564639">
                <a:moveTo>
                  <a:pt x="1522424" y="303402"/>
                </a:moveTo>
                <a:lnTo>
                  <a:pt x="1202181" y="303402"/>
                </a:lnTo>
                <a:lnTo>
                  <a:pt x="1202181" y="814831"/>
                </a:lnTo>
                <a:lnTo>
                  <a:pt x="1476120" y="814831"/>
                </a:lnTo>
                <a:lnTo>
                  <a:pt x="1476120" y="335661"/>
                </a:lnTo>
                <a:lnTo>
                  <a:pt x="1501030" y="321583"/>
                </a:lnTo>
                <a:lnTo>
                  <a:pt x="1518808" y="307911"/>
                </a:lnTo>
                <a:lnTo>
                  <a:pt x="1522424" y="303402"/>
                </a:lnTo>
                <a:close/>
              </a:path>
              <a:path w="1564004" h="1564639">
                <a:moveTo>
                  <a:pt x="505840" y="75946"/>
                </a:moveTo>
                <a:lnTo>
                  <a:pt x="505840" y="772922"/>
                </a:lnTo>
                <a:lnTo>
                  <a:pt x="766952" y="772922"/>
                </a:lnTo>
                <a:lnTo>
                  <a:pt x="766952" y="269748"/>
                </a:lnTo>
                <a:lnTo>
                  <a:pt x="799028" y="261344"/>
                </a:lnTo>
                <a:lnTo>
                  <a:pt x="830675" y="251761"/>
                </a:lnTo>
                <a:lnTo>
                  <a:pt x="861893" y="241012"/>
                </a:lnTo>
                <a:lnTo>
                  <a:pt x="892682" y="229107"/>
                </a:lnTo>
                <a:lnTo>
                  <a:pt x="1488032" y="229107"/>
                </a:lnTo>
                <a:lnTo>
                  <a:pt x="1485326" y="227583"/>
                </a:lnTo>
                <a:lnTo>
                  <a:pt x="1133475" y="227583"/>
                </a:lnTo>
                <a:lnTo>
                  <a:pt x="988949" y="189991"/>
                </a:lnTo>
                <a:lnTo>
                  <a:pt x="1003987" y="189991"/>
                </a:lnTo>
                <a:lnTo>
                  <a:pt x="1016571" y="188293"/>
                </a:lnTo>
                <a:lnTo>
                  <a:pt x="1033097" y="184044"/>
                </a:lnTo>
                <a:lnTo>
                  <a:pt x="1051432" y="177545"/>
                </a:lnTo>
                <a:lnTo>
                  <a:pt x="1079436" y="173952"/>
                </a:lnTo>
                <a:lnTo>
                  <a:pt x="1099439" y="167179"/>
                </a:lnTo>
                <a:lnTo>
                  <a:pt x="1104710" y="162813"/>
                </a:lnTo>
                <a:lnTo>
                  <a:pt x="721994" y="162813"/>
                </a:lnTo>
                <a:lnTo>
                  <a:pt x="505840" y="75946"/>
                </a:lnTo>
                <a:close/>
              </a:path>
              <a:path w="1564004" h="1564639">
                <a:moveTo>
                  <a:pt x="347638" y="631443"/>
                </a:moveTo>
                <a:lnTo>
                  <a:pt x="303529" y="631443"/>
                </a:lnTo>
                <a:lnTo>
                  <a:pt x="308609" y="632332"/>
                </a:lnTo>
                <a:lnTo>
                  <a:pt x="314325" y="633222"/>
                </a:lnTo>
                <a:lnTo>
                  <a:pt x="320293" y="633602"/>
                </a:lnTo>
                <a:lnTo>
                  <a:pt x="326389" y="633602"/>
                </a:lnTo>
                <a:lnTo>
                  <a:pt x="347638" y="631443"/>
                </a:lnTo>
                <a:close/>
              </a:path>
              <a:path w="1564004" h="1564639">
                <a:moveTo>
                  <a:pt x="189737" y="19811"/>
                </a:moveTo>
                <a:lnTo>
                  <a:pt x="171195" y="67436"/>
                </a:lnTo>
                <a:lnTo>
                  <a:pt x="193510" y="88892"/>
                </a:lnTo>
                <a:lnTo>
                  <a:pt x="210931" y="108870"/>
                </a:lnTo>
                <a:lnTo>
                  <a:pt x="223470" y="127373"/>
                </a:lnTo>
                <a:lnTo>
                  <a:pt x="231139" y="144399"/>
                </a:lnTo>
                <a:lnTo>
                  <a:pt x="238734" y="160494"/>
                </a:lnTo>
                <a:lnTo>
                  <a:pt x="244173" y="176768"/>
                </a:lnTo>
                <a:lnTo>
                  <a:pt x="247445" y="193208"/>
                </a:lnTo>
                <a:lnTo>
                  <a:pt x="248538" y="209803"/>
                </a:lnTo>
                <a:lnTo>
                  <a:pt x="252396" y="233374"/>
                </a:lnTo>
                <a:lnTo>
                  <a:pt x="267255" y="274990"/>
                </a:lnTo>
                <a:lnTo>
                  <a:pt x="295806" y="312064"/>
                </a:lnTo>
                <a:lnTo>
                  <a:pt x="335621" y="333833"/>
                </a:lnTo>
                <a:lnTo>
                  <a:pt x="357886" y="336550"/>
                </a:lnTo>
                <a:lnTo>
                  <a:pt x="385579" y="333809"/>
                </a:lnTo>
                <a:lnTo>
                  <a:pt x="436824" y="311850"/>
                </a:lnTo>
                <a:lnTo>
                  <a:pt x="478617" y="267680"/>
                </a:lnTo>
                <a:lnTo>
                  <a:pt x="499433" y="215205"/>
                </a:lnTo>
                <a:lnTo>
                  <a:pt x="502030" y="187705"/>
                </a:lnTo>
                <a:lnTo>
                  <a:pt x="497982" y="153009"/>
                </a:lnTo>
                <a:lnTo>
                  <a:pt x="465597" y="92569"/>
                </a:lnTo>
                <a:lnTo>
                  <a:pt x="437261" y="66801"/>
                </a:lnTo>
                <a:lnTo>
                  <a:pt x="370304" y="36764"/>
                </a:lnTo>
                <a:lnTo>
                  <a:pt x="320793" y="27354"/>
                </a:lnTo>
                <a:lnTo>
                  <a:pt x="260602" y="21699"/>
                </a:lnTo>
                <a:lnTo>
                  <a:pt x="189737" y="19811"/>
                </a:lnTo>
                <a:close/>
              </a:path>
              <a:path w="1564004" h="1564639">
                <a:moveTo>
                  <a:pt x="1297431" y="121793"/>
                </a:moveTo>
                <a:lnTo>
                  <a:pt x="1195196" y="227583"/>
                </a:lnTo>
                <a:lnTo>
                  <a:pt x="1485326" y="227583"/>
                </a:lnTo>
                <a:lnTo>
                  <a:pt x="1297431" y="121793"/>
                </a:lnTo>
                <a:close/>
              </a:path>
              <a:path w="1564004" h="1564639">
                <a:moveTo>
                  <a:pt x="1003987" y="189991"/>
                </a:moveTo>
                <a:lnTo>
                  <a:pt x="988949" y="189991"/>
                </a:lnTo>
                <a:lnTo>
                  <a:pt x="1001855" y="190279"/>
                </a:lnTo>
                <a:lnTo>
                  <a:pt x="1003987" y="189991"/>
                </a:lnTo>
                <a:close/>
              </a:path>
              <a:path w="1564004" h="1564639">
                <a:moveTo>
                  <a:pt x="858901" y="0"/>
                </a:moveTo>
                <a:lnTo>
                  <a:pt x="821828" y="46192"/>
                </a:lnTo>
                <a:lnTo>
                  <a:pt x="786638" y="88741"/>
                </a:lnTo>
                <a:lnTo>
                  <a:pt x="753352" y="127623"/>
                </a:lnTo>
                <a:lnTo>
                  <a:pt x="721994" y="162813"/>
                </a:lnTo>
                <a:lnTo>
                  <a:pt x="1104710" y="162813"/>
                </a:lnTo>
                <a:lnTo>
                  <a:pt x="1111440" y="157239"/>
                </a:lnTo>
                <a:lnTo>
                  <a:pt x="1115440" y="144145"/>
                </a:lnTo>
                <a:lnTo>
                  <a:pt x="1112772" y="129663"/>
                </a:lnTo>
                <a:lnTo>
                  <a:pt x="1104757" y="116681"/>
                </a:lnTo>
                <a:lnTo>
                  <a:pt x="1091384" y="105175"/>
                </a:lnTo>
                <a:lnTo>
                  <a:pt x="1072641" y="95123"/>
                </a:lnTo>
                <a:lnTo>
                  <a:pt x="85890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04486" y="962660"/>
            <a:ext cx="86487" cy="1426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47309" y="473075"/>
            <a:ext cx="0" cy="549910"/>
          </a:xfrm>
          <a:custGeom>
            <a:avLst/>
            <a:gdLst/>
            <a:ahLst/>
            <a:cxnLst/>
            <a:rect l="l" t="t" r="r" b="b"/>
            <a:pathLst>
              <a:path h="549910">
                <a:moveTo>
                  <a:pt x="0" y="0"/>
                </a:moveTo>
                <a:lnTo>
                  <a:pt x="0" y="549528"/>
                </a:lnTo>
              </a:path>
            </a:pathLst>
          </a:custGeom>
          <a:ln w="800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33035" y="417830"/>
            <a:ext cx="125730" cy="590550"/>
          </a:xfrm>
          <a:custGeom>
            <a:avLst/>
            <a:gdLst/>
            <a:ahLst/>
            <a:cxnLst/>
            <a:rect l="l" t="t" r="r" b="b"/>
            <a:pathLst>
              <a:path w="125729" h="590550">
                <a:moveTo>
                  <a:pt x="125729" y="0"/>
                </a:moveTo>
                <a:lnTo>
                  <a:pt x="94940" y="11904"/>
                </a:lnTo>
                <a:lnTo>
                  <a:pt x="63722" y="22653"/>
                </a:lnTo>
                <a:lnTo>
                  <a:pt x="32075" y="32236"/>
                </a:lnTo>
                <a:lnTo>
                  <a:pt x="0" y="40640"/>
                </a:lnTo>
                <a:lnTo>
                  <a:pt x="0" y="590296"/>
                </a:lnTo>
                <a:lnTo>
                  <a:pt x="125729" y="553212"/>
                </a:lnTo>
                <a:lnTo>
                  <a:pt x="125729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37278" y="208534"/>
            <a:ext cx="330835" cy="316865"/>
          </a:xfrm>
          <a:custGeom>
            <a:avLst/>
            <a:gdLst/>
            <a:ahLst/>
            <a:cxnLst/>
            <a:rect l="l" t="t" r="r" b="b"/>
            <a:pathLst>
              <a:path w="330835" h="316865">
                <a:moveTo>
                  <a:pt x="18542" y="0"/>
                </a:moveTo>
                <a:lnTo>
                  <a:pt x="89406" y="1887"/>
                </a:lnTo>
                <a:lnTo>
                  <a:pt x="149597" y="7542"/>
                </a:lnTo>
                <a:lnTo>
                  <a:pt x="199108" y="16952"/>
                </a:lnTo>
                <a:lnTo>
                  <a:pt x="237932" y="30106"/>
                </a:lnTo>
                <a:lnTo>
                  <a:pt x="294401" y="72757"/>
                </a:lnTo>
                <a:lnTo>
                  <a:pt x="326786" y="133197"/>
                </a:lnTo>
                <a:lnTo>
                  <a:pt x="330835" y="167894"/>
                </a:lnTo>
                <a:lnTo>
                  <a:pt x="328237" y="195393"/>
                </a:lnTo>
                <a:lnTo>
                  <a:pt x="307421" y="247868"/>
                </a:lnTo>
                <a:lnTo>
                  <a:pt x="265628" y="292038"/>
                </a:lnTo>
                <a:lnTo>
                  <a:pt x="214383" y="313997"/>
                </a:lnTo>
                <a:lnTo>
                  <a:pt x="186690" y="316738"/>
                </a:lnTo>
                <a:lnTo>
                  <a:pt x="164425" y="314021"/>
                </a:lnTo>
                <a:lnTo>
                  <a:pt x="124610" y="292252"/>
                </a:lnTo>
                <a:lnTo>
                  <a:pt x="96059" y="255178"/>
                </a:lnTo>
                <a:lnTo>
                  <a:pt x="81200" y="213562"/>
                </a:lnTo>
                <a:lnTo>
                  <a:pt x="76249" y="173396"/>
                </a:lnTo>
                <a:lnTo>
                  <a:pt x="72977" y="156956"/>
                </a:lnTo>
                <a:lnTo>
                  <a:pt x="67538" y="140682"/>
                </a:lnTo>
                <a:lnTo>
                  <a:pt x="59944" y="124587"/>
                </a:lnTo>
                <a:lnTo>
                  <a:pt x="52274" y="107561"/>
                </a:lnTo>
                <a:lnTo>
                  <a:pt x="39735" y="89058"/>
                </a:lnTo>
                <a:lnTo>
                  <a:pt x="22314" y="69080"/>
                </a:lnTo>
                <a:lnTo>
                  <a:pt x="0" y="47625"/>
                </a:lnTo>
                <a:lnTo>
                  <a:pt x="18542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66083" y="188721"/>
            <a:ext cx="1564005" cy="1564640"/>
          </a:xfrm>
          <a:custGeom>
            <a:avLst/>
            <a:gdLst/>
            <a:ahLst/>
            <a:cxnLst/>
            <a:rect l="l" t="t" r="r" b="b"/>
            <a:pathLst>
              <a:path w="1564004" h="1564639">
                <a:moveTo>
                  <a:pt x="858901" y="0"/>
                </a:moveTo>
                <a:lnTo>
                  <a:pt x="1072641" y="95123"/>
                </a:lnTo>
                <a:lnTo>
                  <a:pt x="1104757" y="116681"/>
                </a:lnTo>
                <a:lnTo>
                  <a:pt x="1115440" y="144145"/>
                </a:lnTo>
                <a:lnTo>
                  <a:pt x="1111440" y="157239"/>
                </a:lnTo>
                <a:lnTo>
                  <a:pt x="1099439" y="167179"/>
                </a:lnTo>
                <a:lnTo>
                  <a:pt x="1079436" y="173952"/>
                </a:lnTo>
                <a:lnTo>
                  <a:pt x="1051432" y="177545"/>
                </a:lnTo>
                <a:lnTo>
                  <a:pt x="1033097" y="184044"/>
                </a:lnTo>
                <a:lnTo>
                  <a:pt x="1016571" y="188293"/>
                </a:lnTo>
                <a:lnTo>
                  <a:pt x="1001855" y="190279"/>
                </a:lnTo>
                <a:lnTo>
                  <a:pt x="988949" y="189991"/>
                </a:lnTo>
                <a:lnTo>
                  <a:pt x="1133475" y="227583"/>
                </a:lnTo>
                <a:lnTo>
                  <a:pt x="1195196" y="227583"/>
                </a:lnTo>
                <a:lnTo>
                  <a:pt x="1297431" y="121793"/>
                </a:lnTo>
                <a:lnTo>
                  <a:pt x="1504950" y="238632"/>
                </a:lnTo>
                <a:lnTo>
                  <a:pt x="1517265" y="250199"/>
                </a:lnTo>
                <a:lnTo>
                  <a:pt x="1526031" y="261254"/>
                </a:lnTo>
                <a:lnTo>
                  <a:pt x="1531274" y="271762"/>
                </a:lnTo>
                <a:lnTo>
                  <a:pt x="1533016" y="281686"/>
                </a:lnTo>
                <a:lnTo>
                  <a:pt x="1529466" y="294620"/>
                </a:lnTo>
                <a:lnTo>
                  <a:pt x="1518808" y="307911"/>
                </a:lnTo>
                <a:lnTo>
                  <a:pt x="1501030" y="321583"/>
                </a:lnTo>
                <a:lnTo>
                  <a:pt x="1476120" y="335661"/>
                </a:lnTo>
                <a:lnTo>
                  <a:pt x="1476120" y="919861"/>
                </a:lnTo>
                <a:lnTo>
                  <a:pt x="1465468" y="983408"/>
                </a:lnTo>
                <a:lnTo>
                  <a:pt x="1427099" y="1035812"/>
                </a:lnTo>
                <a:lnTo>
                  <a:pt x="1359494" y="1068258"/>
                </a:lnTo>
                <a:lnTo>
                  <a:pt x="1309735" y="1079117"/>
                </a:lnTo>
                <a:lnTo>
                  <a:pt x="1249339" y="1086416"/>
                </a:lnTo>
                <a:lnTo>
                  <a:pt x="1178305" y="1090167"/>
                </a:lnTo>
                <a:lnTo>
                  <a:pt x="1174400" y="1050809"/>
                </a:lnTo>
                <a:lnTo>
                  <a:pt x="1170304" y="1016571"/>
                </a:lnTo>
                <a:lnTo>
                  <a:pt x="1166018" y="987476"/>
                </a:lnTo>
                <a:lnTo>
                  <a:pt x="1161541" y="963549"/>
                </a:lnTo>
                <a:lnTo>
                  <a:pt x="1160271" y="958088"/>
                </a:lnTo>
                <a:lnTo>
                  <a:pt x="1160271" y="1174750"/>
                </a:lnTo>
                <a:lnTo>
                  <a:pt x="892682" y="1215008"/>
                </a:lnTo>
                <a:lnTo>
                  <a:pt x="892682" y="859408"/>
                </a:lnTo>
                <a:lnTo>
                  <a:pt x="594359" y="1152778"/>
                </a:lnTo>
                <a:lnTo>
                  <a:pt x="582499" y="1177262"/>
                </a:lnTo>
                <a:lnTo>
                  <a:pt x="568626" y="1194720"/>
                </a:lnTo>
                <a:lnTo>
                  <a:pt x="552729" y="1205178"/>
                </a:lnTo>
                <a:lnTo>
                  <a:pt x="534796" y="1208658"/>
                </a:lnTo>
                <a:lnTo>
                  <a:pt x="523148" y="1205706"/>
                </a:lnTo>
                <a:lnTo>
                  <a:pt x="512381" y="1196847"/>
                </a:lnTo>
                <a:lnTo>
                  <a:pt x="502471" y="1182084"/>
                </a:lnTo>
                <a:lnTo>
                  <a:pt x="493394" y="1161414"/>
                </a:lnTo>
                <a:lnTo>
                  <a:pt x="457453" y="951102"/>
                </a:lnTo>
                <a:lnTo>
                  <a:pt x="457453" y="1116711"/>
                </a:lnTo>
                <a:lnTo>
                  <a:pt x="463232" y="1168907"/>
                </a:lnTo>
                <a:lnTo>
                  <a:pt x="503916" y="1210008"/>
                </a:lnTo>
                <a:lnTo>
                  <a:pt x="546322" y="1215961"/>
                </a:lnTo>
                <a:lnTo>
                  <a:pt x="607635" y="1219533"/>
                </a:lnTo>
                <a:lnTo>
                  <a:pt x="687831" y="1220724"/>
                </a:lnTo>
                <a:lnTo>
                  <a:pt x="1563751" y="1220724"/>
                </a:lnTo>
                <a:lnTo>
                  <a:pt x="1563751" y="1276350"/>
                </a:lnTo>
                <a:lnTo>
                  <a:pt x="1523273" y="1333530"/>
                </a:lnTo>
                <a:lnTo>
                  <a:pt x="1510624" y="1378488"/>
                </a:lnTo>
                <a:lnTo>
                  <a:pt x="1503034" y="1434358"/>
                </a:lnTo>
                <a:lnTo>
                  <a:pt x="1500504" y="1501139"/>
                </a:lnTo>
                <a:lnTo>
                  <a:pt x="730503" y="1501139"/>
                </a:lnTo>
                <a:lnTo>
                  <a:pt x="687068" y="1496712"/>
                </a:lnTo>
                <a:lnTo>
                  <a:pt x="643048" y="1483439"/>
                </a:lnTo>
                <a:lnTo>
                  <a:pt x="598433" y="1461331"/>
                </a:lnTo>
                <a:lnTo>
                  <a:pt x="553212" y="1430401"/>
                </a:lnTo>
                <a:lnTo>
                  <a:pt x="512339" y="1397834"/>
                </a:lnTo>
                <a:lnTo>
                  <a:pt x="475831" y="1360640"/>
                </a:lnTo>
                <a:lnTo>
                  <a:pt x="443694" y="1318825"/>
                </a:lnTo>
                <a:lnTo>
                  <a:pt x="415934" y="1272396"/>
                </a:lnTo>
                <a:lnTo>
                  <a:pt x="392556" y="1221358"/>
                </a:lnTo>
                <a:lnTo>
                  <a:pt x="209295" y="1491868"/>
                </a:lnTo>
                <a:lnTo>
                  <a:pt x="196214" y="1530857"/>
                </a:lnTo>
                <a:lnTo>
                  <a:pt x="192716" y="1545506"/>
                </a:lnTo>
                <a:lnTo>
                  <a:pt x="184705" y="1555940"/>
                </a:lnTo>
                <a:lnTo>
                  <a:pt x="172194" y="1562183"/>
                </a:lnTo>
                <a:lnTo>
                  <a:pt x="155193" y="1564258"/>
                </a:lnTo>
                <a:lnTo>
                  <a:pt x="141527" y="1561280"/>
                </a:lnTo>
                <a:lnTo>
                  <a:pt x="128920" y="1552336"/>
                </a:lnTo>
                <a:lnTo>
                  <a:pt x="117385" y="1537416"/>
                </a:lnTo>
                <a:lnTo>
                  <a:pt x="106933" y="1516506"/>
                </a:lnTo>
                <a:lnTo>
                  <a:pt x="0" y="1285493"/>
                </a:lnTo>
                <a:lnTo>
                  <a:pt x="177037" y="1208786"/>
                </a:lnTo>
                <a:lnTo>
                  <a:pt x="177037" y="778890"/>
                </a:lnTo>
                <a:lnTo>
                  <a:pt x="30733" y="778890"/>
                </a:lnTo>
                <a:lnTo>
                  <a:pt x="6350" y="703072"/>
                </a:lnTo>
                <a:lnTo>
                  <a:pt x="184150" y="703072"/>
                </a:lnTo>
                <a:lnTo>
                  <a:pt x="282320" y="624713"/>
                </a:lnTo>
                <a:lnTo>
                  <a:pt x="243839" y="596391"/>
                </a:lnTo>
                <a:lnTo>
                  <a:pt x="219201" y="556402"/>
                </a:lnTo>
                <a:lnTo>
                  <a:pt x="207517" y="510413"/>
                </a:lnTo>
                <a:lnTo>
                  <a:pt x="206232" y="494367"/>
                </a:lnTo>
                <a:lnTo>
                  <a:pt x="202374" y="478059"/>
                </a:lnTo>
                <a:lnTo>
                  <a:pt x="178440" y="429176"/>
                </a:lnTo>
                <a:lnTo>
                  <a:pt x="145242" y="391354"/>
                </a:lnTo>
                <a:lnTo>
                  <a:pt x="120522" y="369062"/>
                </a:lnTo>
                <a:lnTo>
                  <a:pt x="139572" y="324865"/>
                </a:lnTo>
                <a:lnTo>
                  <a:pt x="213076" y="326651"/>
                </a:lnTo>
                <a:lnTo>
                  <a:pt x="275400" y="332014"/>
                </a:lnTo>
                <a:lnTo>
                  <a:pt x="326549" y="340968"/>
                </a:lnTo>
                <a:lnTo>
                  <a:pt x="366531" y="353525"/>
                </a:lnTo>
                <a:lnTo>
                  <a:pt x="425448" y="395579"/>
                </a:lnTo>
                <a:lnTo>
                  <a:pt x="459876" y="456297"/>
                </a:lnTo>
                <a:lnTo>
                  <a:pt x="464184" y="491108"/>
                </a:lnTo>
                <a:lnTo>
                  <a:pt x="461873" y="517778"/>
                </a:lnTo>
                <a:lnTo>
                  <a:pt x="443343" y="567118"/>
                </a:lnTo>
                <a:lnTo>
                  <a:pt x="403721" y="608957"/>
                </a:lnTo>
                <a:lnTo>
                  <a:pt x="353341" y="630864"/>
                </a:lnTo>
                <a:lnTo>
                  <a:pt x="326389" y="633602"/>
                </a:lnTo>
                <a:lnTo>
                  <a:pt x="320293" y="633602"/>
                </a:lnTo>
                <a:lnTo>
                  <a:pt x="314325" y="633222"/>
                </a:lnTo>
                <a:lnTo>
                  <a:pt x="308609" y="632332"/>
                </a:lnTo>
                <a:lnTo>
                  <a:pt x="303529" y="631443"/>
                </a:lnTo>
                <a:lnTo>
                  <a:pt x="471677" y="741933"/>
                </a:lnTo>
                <a:lnTo>
                  <a:pt x="484034" y="749881"/>
                </a:lnTo>
                <a:lnTo>
                  <a:pt x="493855" y="757697"/>
                </a:lnTo>
                <a:lnTo>
                  <a:pt x="501128" y="765347"/>
                </a:lnTo>
                <a:lnTo>
                  <a:pt x="505840" y="772794"/>
                </a:lnTo>
                <a:lnTo>
                  <a:pt x="505840" y="772922"/>
                </a:lnTo>
                <a:lnTo>
                  <a:pt x="505840" y="75946"/>
                </a:lnTo>
                <a:lnTo>
                  <a:pt x="721994" y="162813"/>
                </a:lnTo>
                <a:lnTo>
                  <a:pt x="753352" y="127623"/>
                </a:lnTo>
                <a:lnTo>
                  <a:pt x="786638" y="88741"/>
                </a:lnTo>
                <a:lnTo>
                  <a:pt x="821828" y="46192"/>
                </a:lnTo>
                <a:lnTo>
                  <a:pt x="858901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39789" y="194055"/>
            <a:ext cx="1576705" cy="1524000"/>
          </a:xfrm>
          <a:custGeom>
            <a:avLst/>
            <a:gdLst/>
            <a:ahLst/>
            <a:cxnLst/>
            <a:rect l="l" t="t" r="r" b="b"/>
            <a:pathLst>
              <a:path w="1576704" h="1524000">
                <a:moveTo>
                  <a:pt x="408804" y="914400"/>
                </a:moveTo>
                <a:lnTo>
                  <a:pt x="220726" y="914400"/>
                </a:lnTo>
                <a:lnTo>
                  <a:pt x="122174" y="1079500"/>
                </a:lnTo>
                <a:lnTo>
                  <a:pt x="111341" y="1092200"/>
                </a:lnTo>
                <a:lnTo>
                  <a:pt x="89519" y="1092200"/>
                </a:lnTo>
                <a:lnTo>
                  <a:pt x="56719" y="1104900"/>
                </a:lnTo>
                <a:lnTo>
                  <a:pt x="12953" y="1104900"/>
                </a:lnTo>
                <a:lnTo>
                  <a:pt x="12953" y="1155700"/>
                </a:lnTo>
                <a:lnTo>
                  <a:pt x="73794" y="1168400"/>
                </a:lnTo>
                <a:lnTo>
                  <a:pt x="117252" y="1181100"/>
                </a:lnTo>
                <a:lnTo>
                  <a:pt x="143327" y="1193800"/>
                </a:lnTo>
                <a:lnTo>
                  <a:pt x="152018" y="1219200"/>
                </a:lnTo>
                <a:lnTo>
                  <a:pt x="150919" y="1231900"/>
                </a:lnTo>
                <a:lnTo>
                  <a:pt x="147605" y="1244600"/>
                </a:lnTo>
                <a:lnTo>
                  <a:pt x="142053" y="1270000"/>
                </a:lnTo>
                <a:lnTo>
                  <a:pt x="134238" y="1282700"/>
                </a:lnTo>
                <a:lnTo>
                  <a:pt x="125477" y="1320800"/>
                </a:lnTo>
                <a:lnTo>
                  <a:pt x="119205" y="1346200"/>
                </a:lnTo>
                <a:lnTo>
                  <a:pt x="115433" y="1371600"/>
                </a:lnTo>
                <a:lnTo>
                  <a:pt x="114172" y="1384300"/>
                </a:lnTo>
                <a:lnTo>
                  <a:pt x="116913" y="1422400"/>
                </a:lnTo>
                <a:lnTo>
                  <a:pt x="138872" y="1473200"/>
                </a:lnTo>
                <a:lnTo>
                  <a:pt x="179665" y="1511300"/>
                </a:lnTo>
                <a:lnTo>
                  <a:pt x="202215" y="1524000"/>
                </a:lnTo>
                <a:lnTo>
                  <a:pt x="318801" y="1524000"/>
                </a:lnTo>
                <a:lnTo>
                  <a:pt x="373761" y="1485900"/>
                </a:lnTo>
                <a:lnTo>
                  <a:pt x="408336" y="1435100"/>
                </a:lnTo>
                <a:lnTo>
                  <a:pt x="416980" y="1397000"/>
                </a:lnTo>
                <a:lnTo>
                  <a:pt x="419862" y="1371600"/>
                </a:lnTo>
                <a:lnTo>
                  <a:pt x="415768" y="1333500"/>
                </a:lnTo>
                <a:lnTo>
                  <a:pt x="403494" y="1295400"/>
                </a:lnTo>
                <a:lnTo>
                  <a:pt x="383053" y="1257300"/>
                </a:lnTo>
                <a:lnTo>
                  <a:pt x="354457" y="1206500"/>
                </a:lnTo>
                <a:lnTo>
                  <a:pt x="351663" y="1206500"/>
                </a:lnTo>
                <a:lnTo>
                  <a:pt x="350265" y="1193800"/>
                </a:lnTo>
                <a:lnTo>
                  <a:pt x="350764" y="1181100"/>
                </a:lnTo>
                <a:lnTo>
                  <a:pt x="352250" y="1155700"/>
                </a:lnTo>
                <a:lnTo>
                  <a:pt x="354712" y="1143000"/>
                </a:lnTo>
                <a:lnTo>
                  <a:pt x="358139" y="1117600"/>
                </a:lnTo>
                <a:lnTo>
                  <a:pt x="390270" y="990600"/>
                </a:lnTo>
                <a:lnTo>
                  <a:pt x="406007" y="990600"/>
                </a:lnTo>
                <a:lnTo>
                  <a:pt x="420854" y="977900"/>
                </a:lnTo>
                <a:lnTo>
                  <a:pt x="445738" y="952500"/>
                </a:lnTo>
                <a:lnTo>
                  <a:pt x="465812" y="927100"/>
                </a:lnTo>
                <a:lnTo>
                  <a:pt x="405638" y="927100"/>
                </a:lnTo>
                <a:lnTo>
                  <a:pt x="408804" y="914400"/>
                </a:lnTo>
                <a:close/>
              </a:path>
              <a:path w="1576704" h="1524000">
                <a:moveTo>
                  <a:pt x="755014" y="914400"/>
                </a:moveTo>
                <a:lnTo>
                  <a:pt x="481076" y="914400"/>
                </a:lnTo>
                <a:lnTo>
                  <a:pt x="481076" y="1524000"/>
                </a:lnTo>
                <a:lnTo>
                  <a:pt x="755014" y="1498600"/>
                </a:lnTo>
                <a:lnTo>
                  <a:pt x="755014" y="914400"/>
                </a:lnTo>
                <a:close/>
              </a:path>
              <a:path w="1576704" h="1524000">
                <a:moveTo>
                  <a:pt x="1392428" y="1231900"/>
                </a:moveTo>
                <a:lnTo>
                  <a:pt x="1273047" y="1371600"/>
                </a:lnTo>
                <a:lnTo>
                  <a:pt x="764920" y="1371600"/>
                </a:lnTo>
                <a:lnTo>
                  <a:pt x="789305" y="1447800"/>
                </a:lnTo>
                <a:lnTo>
                  <a:pt x="1536318" y="1447800"/>
                </a:lnTo>
                <a:lnTo>
                  <a:pt x="1576196" y="1384300"/>
                </a:lnTo>
                <a:lnTo>
                  <a:pt x="1392428" y="1231900"/>
                </a:lnTo>
                <a:close/>
              </a:path>
              <a:path w="1576704" h="1524000">
                <a:moveTo>
                  <a:pt x="1235298" y="1282700"/>
                </a:moveTo>
                <a:lnTo>
                  <a:pt x="1088897" y="1282700"/>
                </a:lnTo>
                <a:lnTo>
                  <a:pt x="1069847" y="1371600"/>
                </a:lnTo>
                <a:lnTo>
                  <a:pt x="1185926" y="1371600"/>
                </a:lnTo>
                <a:lnTo>
                  <a:pt x="1235298" y="1282700"/>
                </a:lnTo>
                <a:close/>
              </a:path>
              <a:path w="1576704" h="1524000">
                <a:moveTo>
                  <a:pt x="876662" y="774700"/>
                </a:moveTo>
                <a:lnTo>
                  <a:pt x="771525" y="774700"/>
                </a:lnTo>
                <a:lnTo>
                  <a:pt x="779526" y="787400"/>
                </a:lnTo>
                <a:lnTo>
                  <a:pt x="798312" y="825500"/>
                </a:lnTo>
                <a:lnTo>
                  <a:pt x="814291" y="876300"/>
                </a:lnTo>
                <a:lnTo>
                  <a:pt x="827468" y="914400"/>
                </a:lnTo>
                <a:lnTo>
                  <a:pt x="837851" y="965200"/>
                </a:lnTo>
                <a:lnTo>
                  <a:pt x="845448" y="1016000"/>
                </a:lnTo>
                <a:lnTo>
                  <a:pt x="850264" y="1066800"/>
                </a:lnTo>
                <a:lnTo>
                  <a:pt x="853310" y="1130300"/>
                </a:lnTo>
                <a:lnTo>
                  <a:pt x="858630" y="1181100"/>
                </a:lnTo>
                <a:lnTo>
                  <a:pt x="866212" y="1231900"/>
                </a:lnTo>
                <a:lnTo>
                  <a:pt x="876042" y="1270000"/>
                </a:lnTo>
                <a:lnTo>
                  <a:pt x="904732" y="1320800"/>
                </a:lnTo>
                <a:lnTo>
                  <a:pt x="942832" y="1346200"/>
                </a:lnTo>
                <a:lnTo>
                  <a:pt x="997055" y="1346200"/>
                </a:lnTo>
                <a:lnTo>
                  <a:pt x="1026906" y="1333500"/>
                </a:lnTo>
                <a:lnTo>
                  <a:pt x="1053875" y="1320800"/>
                </a:lnTo>
                <a:lnTo>
                  <a:pt x="1077976" y="1295400"/>
                </a:lnTo>
                <a:lnTo>
                  <a:pt x="1084961" y="1295400"/>
                </a:lnTo>
                <a:lnTo>
                  <a:pt x="1088136" y="1282700"/>
                </a:lnTo>
                <a:lnTo>
                  <a:pt x="1235298" y="1282700"/>
                </a:lnTo>
                <a:lnTo>
                  <a:pt x="1312882" y="1143000"/>
                </a:lnTo>
                <a:lnTo>
                  <a:pt x="1119505" y="1143000"/>
                </a:lnTo>
                <a:lnTo>
                  <a:pt x="1114220" y="1092200"/>
                </a:lnTo>
                <a:lnTo>
                  <a:pt x="1105233" y="1041400"/>
                </a:lnTo>
                <a:lnTo>
                  <a:pt x="1092555" y="1003300"/>
                </a:lnTo>
                <a:lnTo>
                  <a:pt x="1076197" y="965200"/>
                </a:lnTo>
                <a:lnTo>
                  <a:pt x="1055841" y="927100"/>
                </a:lnTo>
                <a:lnTo>
                  <a:pt x="1029171" y="889000"/>
                </a:lnTo>
                <a:lnTo>
                  <a:pt x="996187" y="863600"/>
                </a:lnTo>
                <a:lnTo>
                  <a:pt x="956890" y="825500"/>
                </a:lnTo>
                <a:lnTo>
                  <a:pt x="911279" y="800100"/>
                </a:lnTo>
                <a:lnTo>
                  <a:pt x="876662" y="774700"/>
                </a:lnTo>
                <a:close/>
              </a:path>
              <a:path w="1576704" h="1524000">
                <a:moveTo>
                  <a:pt x="1306194" y="685800"/>
                </a:moveTo>
                <a:lnTo>
                  <a:pt x="1224914" y="685800"/>
                </a:lnTo>
                <a:lnTo>
                  <a:pt x="1120139" y="1143000"/>
                </a:lnTo>
                <a:lnTo>
                  <a:pt x="1312882" y="1143000"/>
                </a:lnTo>
                <a:lnTo>
                  <a:pt x="1475105" y="850900"/>
                </a:lnTo>
                <a:lnTo>
                  <a:pt x="1511036" y="838200"/>
                </a:lnTo>
                <a:lnTo>
                  <a:pt x="1536715" y="838200"/>
                </a:lnTo>
                <a:lnTo>
                  <a:pt x="1552132" y="825500"/>
                </a:lnTo>
                <a:lnTo>
                  <a:pt x="1557274" y="812800"/>
                </a:lnTo>
                <a:lnTo>
                  <a:pt x="1554130" y="787400"/>
                </a:lnTo>
                <a:lnTo>
                  <a:pt x="1544701" y="774700"/>
                </a:lnTo>
                <a:lnTo>
                  <a:pt x="1528984" y="762000"/>
                </a:lnTo>
                <a:lnTo>
                  <a:pt x="1506982" y="762000"/>
                </a:lnTo>
                <a:lnTo>
                  <a:pt x="1306194" y="685800"/>
                </a:lnTo>
                <a:close/>
              </a:path>
              <a:path w="1576704" h="1524000">
                <a:moveTo>
                  <a:pt x="406007" y="990600"/>
                </a:moveTo>
                <a:lnTo>
                  <a:pt x="390270" y="990600"/>
                </a:lnTo>
                <a:lnTo>
                  <a:pt x="391160" y="1003300"/>
                </a:lnTo>
                <a:lnTo>
                  <a:pt x="406007" y="990600"/>
                </a:lnTo>
                <a:close/>
              </a:path>
              <a:path w="1576704" h="1524000">
                <a:moveTo>
                  <a:pt x="93525" y="635000"/>
                </a:moveTo>
                <a:lnTo>
                  <a:pt x="18541" y="635000"/>
                </a:lnTo>
                <a:lnTo>
                  <a:pt x="0" y="685800"/>
                </a:lnTo>
                <a:lnTo>
                  <a:pt x="17879" y="698500"/>
                </a:lnTo>
                <a:lnTo>
                  <a:pt x="31876" y="723900"/>
                </a:lnTo>
                <a:lnTo>
                  <a:pt x="41969" y="736600"/>
                </a:lnTo>
                <a:lnTo>
                  <a:pt x="48133" y="749300"/>
                </a:lnTo>
                <a:lnTo>
                  <a:pt x="55447" y="762000"/>
                </a:lnTo>
                <a:lnTo>
                  <a:pt x="60642" y="787400"/>
                </a:lnTo>
                <a:lnTo>
                  <a:pt x="63742" y="800100"/>
                </a:lnTo>
                <a:lnTo>
                  <a:pt x="64769" y="812800"/>
                </a:lnTo>
                <a:lnTo>
                  <a:pt x="67458" y="838200"/>
                </a:lnTo>
                <a:lnTo>
                  <a:pt x="72088" y="850900"/>
                </a:lnTo>
                <a:lnTo>
                  <a:pt x="78646" y="876300"/>
                </a:lnTo>
                <a:lnTo>
                  <a:pt x="87121" y="889000"/>
                </a:lnTo>
                <a:lnTo>
                  <a:pt x="101812" y="914400"/>
                </a:lnTo>
                <a:lnTo>
                  <a:pt x="118062" y="927100"/>
                </a:lnTo>
                <a:lnTo>
                  <a:pt x="201521" y="927100"/>
                </a:lnTo>
                <a:lnTo>
                  <a:pt x="215900" y="914400"/>
                </a:lnTo>
                <a:lnTo>
                  <a:pt x="408804" y="914400"/>
                </a:lnTo>
                <a:lnTo>
                  <a:pt x="437306" y="800100"/>
                </a:lnTo>
                <a:lnTo>
                  <a:pt x="286512" y="800100"/>
                </a:lnTo>
                <a:lnTo>
                  <a:pt x="286622" y="799914"/>
                </a:lnTo>
                <a:lnTo>
                  <a:pt x="283281" y="762000"/>
                </a:lnTo>
                <a:lnTo>
                  <a:pt x="273208" y="736600"/>
                </a:lnTo>
                <a:lnTo>
                  <a:pt x="256420" y="698500"/>
                </a:lnTo>
                <a:lnTo>
                  <a:pt x="232917" y="685800"/>
                </a:lnTo>
                <a:lnTo>
                  <a:pt x="200725" y="660400"/>
                </a:lnTo>
                <a:lnTo>
                  <a:pt x="154257" y="647700"/>
                </a:lnTo>
                <a:lnTo>
                  <a:pt x="93525" y="635000"/>
                </a:lnTo>
                <a:close/>
              </a:path>
              <a:path w="1576704" h="1524000">
                <a:moveTo>
                  <a:pt x="793326" y="381000"/>
                </a:moveTo>
                <a:lnTo>
                  <a:pt x="566419" y="381000"/>
                </a:lnTo>
                <a:lnTo>
                  <a:pt x="553022" y="431800"/>
                </a:lnTo>
                <a:lnTo>
                  <a:pt x="539886" y="495300"/>
                </a:lnTo>
                <a:lnTo>
                  <a:pt x="527018" y="546100"/>
                </a:lnTo>
                <a:lnTo>
                  <a:pt x="514425" y="584200"/>
                </a:lnTo>
                <a:lnTo>
                  <a:pt x="502114" y="635000"/>
                </a:lnTo>
                <a:lnTo>
                  <a:pt x="490092" y="673100"/>
                </a:lnTo>
                <a:lnTo>
                  <a:pt x="470495" y="723900"/>
                </a:lnTo>
                <a:lnTo>
                  <a:pt x="452244" y="774700"/>
                </a:lnTo>
                <a:lnTo>
                  <a:pt x="435347" y="825500"/>
                </a:lnTo>
                <a:lnTo>
                  <a:pt x="419810" y="876300"/>
                </a:lnTo>
                <a:lnTo>
                  <a:pt x="405638" y="927100"/>
                </a:lnTo>
                <a:lnTo>
                  <a:pt x="465812" y="927100"/>
                </a:lnTo>
                <a:lnTo>
                  <a:pt x="481076" y="914400"/>
                </a:lnTo>
                <a:lnTo>
                  <a:pt x="755014" y="914400"/>
                </a:lnTo>
                <a:lnTo>
                  <a:pt x="755014" y="774700"/>
                </a:lnTo>
                <a:lnTo>
                  <a:pt x="876662" y="774700"/>
                </a:lnTo>
                <a:lnTo>
                  <a:pt x="859354" y="762000"/>
                </a:lnTo>
                <a:lnTo>
                  <a:pt x="820528" y="736600"/>
                </a:lnTo>
                <a:lnTo>
                  <a:pt x="792734" y="736600"/>
                </a:lnTo>
                <a:lnTo>
                  <a:pt x="789118" y="723900"/>
                </a:lnTo>
                <a:lnTo>
                  <a:pt x="780764" y="711200"/>
                </a:lnTo>
                <a:lnTo>
                  <a:pt x="767695" y="711200"/>
                </a:lnTo>
                <a:lnTo>
                  <a:pt x="749935" y="698500"/>
                </a:lnTo>
                <a:lnTo>
                  <a:pt x="698118" y="698500"/>
                </a:lnTo>
                <a:lnTo>
                  <a:pt x="710102" y="685800"/>
                </a:lnTo>
                <a:lnTo>
                  <a:pt x="720169" y="673100"/>
                </a:lnTo>
                <a:lnTo>
                  <a:pt x="728354" y="660400"/>
                </a:lnTo>
                <a:lnTo>
                  <a:pt x="734694" y="647700"/>
                </a:lnTo>
                <a:lnTo>
                  <a:pt x="1559210" y="647700"/>
                </a:lnTo>
                <a:lnTo>
                  <a:pt x="1569212" y="635000"/>
                </a:lnTo>
                <a:lnTo>
                  <a:pt x="1536884" y="609600"/>
                </a:lnTo>
                <a:lnTo>
                  <a:pt x="754761" y="609600"/>
                </a:lnTo>
                <a:lnTo>
                  <a:pt x="776956" y="596900"/>
                </a:lnTo>
                <a:lnTo>
                  <a:pt x="799163" y="558800"/>
                </a:lnTo>
                <a:lnTo>
                  <a:pt x="821394" y="533400"/>
                </a:lnTo>
                <a:lnTo>
                  <a:pt x="843661" y="495300"/>
                </a:lnTo>
                <a:lnTo>
                  <a:pt x="871404" y="482600"/>
                </a:lnTo>
                <a:lnTo>
                  <a:pt x="891206" y="469900"/>
                </a:lnTo>
                <a:lnTo>
                  <a:pt x="903079" y="457200"/>
                </a:lnTo>
                <a:lnTo>
                  <a:pt x="907034" y="444500"/>
                </a:lnTo>
                <a:lnTo>
                  <a:pt x="904484" y="419100"/>
                </a:lnTo>
                <a:lnTo>
                  <a:pt x="896826" y="419100"/>
                </a:lnTo>
                <a:lnTo>
                  <a:pt x="884048" y="406400"/>
                </a:lnTo>
                <a:lnTo>
                  <a:pt x="866139" y="393700"/>
                </a:lnTo>
                <a:lnTo>
                  <a:pt x="793326" y="381000"/>
                </a:lnTo>
                <a:close/>
              </a:path>
              <a:path w="1576704" h="1524000">
                <a:moveTo>
                  <a:pt x="460375" y="508000"/>
                </a:moveTo>
                <a:lnTo>
                  <a:pt x="286622" y="799914"/>
                </a:lnTo>
                <a:lnTo>
                  <a:pt x="286638" y="800100"/>
                </a:lnTo>
                <a:lnTo>
                  <a:pt x="437306" y="800100"/>
                </a:lnTo>
                <a:lnTo>
                  <a:pt x="503809" y="533400"/>
                </a:lnTo>
                <a:lnTo>
                  <a:pt x="460375" y="508000"/>
                </a:lnTo>
                <a:close/>
              </a:path>
              <a:path w="1576704" h="1524000">
                <a:moveTo>
                  <a:pt x="801115" y="723900"/>
                </a:moveTo>
                <a:lnTo>
                  <a:pt x="792861" y="736600"/>
                </a:lnTo>
                <a:lnTo>
                  <a:pt x="820528" y="736600"/>
                </a:lnTo>
                <a:lnTo>
                  <a:pt x="801115" y="723900"/>
                </a:lnTo>
                <a:close/>
              </a:path>
              <a:path w="1576704" h="1524000">
                <a:moveTo>
                  <a:pt x="1559210" y="647700"/>
                </a:moveTo>
                <a:lnTo>
                  <a:pt x="734694" y="647700"/>
                </a:lnTo>
                <a:lnTo>
                  <a:pt x="745489" y="685800"/>
                </a:lnTo>
                <a:lnTo>
                  <a:pt x="1529207" y="685800"/>
                </a:lnTo>
                <a:lnTo>
                  <a:pt x="1559210" y="647700"/>
                </a:lnTo>
                <a:close/>
              </a:path>
              <a:path w="1576704" h="1524000">
                <a:moveTo>
                  <a:pt x="196939" y="342900"/>
                </a:moveTo>
                <a:lnTo>
                  <a:pt x="75564" y="342900"/>
                </a:lnTo>
                <a:lnTo>
                  <a:pt x="56896" y="381000"/>
                </a:lnTo>
                <a:lnTo>
                  <a:pt x="83113" y="406400"/>
                </a:lnTo>
                <a:lnTo>
                  <a:pt x="103663" y="431800"/>
                </a:lnTo>
                <a:lnTo>
                  <a:pt x="118546" y="444500"/>
                </a:lnTo>
                <a:lnTo>
                  <a:pt x="127762" y="457200"/>
                </a:lnTo>
                <a:lnTo>
                  <a:pt x="137523" y="482600"/>
                </a:lnTo>
                <a:lnTo>
                  <a:pt x="144510" y="495300"/>
                </a:lnTo>
                <a:lnTo>
                  <a:pt x="148711" y="508000"/>
                </a:lnTo>
                <a:lnTo>
                  <a:pt x="150113" y="520700"/>
                </a:lnTo>
                <a:lnTo>
                  <a:pt x="154428" y="546100"/>
                </a:lnTo>
                <a:lnTo>
                  <a:pt x="162052" y="571500"/>
                </a:lnTo>
                <a:lnTo>
                  <a:pt x="173009" y="596900"/>
                </a:lnTo>
                <a:lnTo>
                  <a:pt x="187325" y="609600"/>
                </a:lnTo>
                <a:lnTo>
                  <a:pt x="206470" y="635000"/>
                </a:lnTo>
                <a:lnTo>
                  <a:pt x="227520" y="647700"/>
                </a:lnTo>
                <a:lnTo>
                  <a:pt x="327151" y="647700"/>
                </a:lnTo>
                <a:lnTo>
                  <a:pt x="375919" y="609600"/>
                </a:lnTo>
                <a:lnTo>
                  <a:pt x="403812" y="558800"/>
                </a:lnTo>
                <a:lnTo>
                  <a:pt x="413131" y="508000"/>
                </a:lnTo>
                <a:lnTo>
                  <a:pt x="408727" y="469900"/>
                </a:lnTo>
                <a:lnTo>
                  <a:pt x="395525" y="444500"/>
                </a:lnTo>
                <a:lnTo>
                  <a:pt x="373536" y="419100"/>
                </a:lnTo>
                <a:lnTo>
                  <a:pt x="342772" y="393700"/>
                </a:lnTo>
                <a:lnTo>
                  <a:pt x="318420" y="368300"/>
                </a:lnTo>
                <a:lnTo>
                  <a:pt x="285999" y="355600"/>
                </a:lnTo>
                <a:lnTo>
                  <a:pt x="245506" y="355600"/>
                </a:lnTo>
                <a:lnTo>
                  <a:pt x="196939" y="342900"/>
                </a:lnTo>
                <a:close/>
              </a:path>
              <a:path w="1576704" h="1524000">
                <a:moveTo>
                  <a:pt x="1286325" y="381000"/>
                </a:moveTo>
                <a:lnTo>
                  <a:pt x="953262" y="381000"/>
                </a:lnTo>
                <a:lnTo>
                  <a:pt x="953262" y="609600"/>
                </a:lnTo>
                <a:lnTo>
                  <a:pt x="1253109" y="609600"/>
                </a:lnTo>
                <a:lnTo>
                  <a:pt x="1253109" y="482600"/>
                </a:lnTo>
                <a:lnTo>
                  <a:pt x="1283539" y="469900"/>
                </a:lnTo>
                <a:lnTo>
                  <a:pt x="1305290" y="457200"/>
                </a:lnTo>
                <a:lnTo>
                  <a:pt x="1318349" y="444500"/>
                </a:lnTo>
                <a:lnTo>
                  <a:pt x="1322705" y="419100"/>
                </a:lnTo>
                <a:lnTo>
                  <a:pt x="1318658" y="406400"/>
                </a:lnTo>
                <a:lnTo>
                  <a:pt x="1306528" y="393700"/>
                </a:lnTo>
                <a:lnTo>
                  <a:pt x="1286325" y="381000"/>
                </a:lnTo>
                <a:close/>
              </a:path>
              <a:path w="1576704" h="1524000">
                <a:moveTo>
                  <a:pt x="1391412" y="495300"/>
                </a:moveTo>
                <a:lnTo>
                  <a:pt x="1278509" y="609600"/>
                </a:lnTo>
                <a:lnTo>
                  <a:pt x="1536884" y="609600"/>
                </a:lnTo>
                <a:lnTo>
                  <a:pt x="1391412" y="495300"/>
                </a:lnTo>
                <a:close/>
              </a:path>
              <a:path w="1576704" h="1524000">
                <a:moveTo>
                  <a:pt x="679322" y="241300"/>
                </a:moveTo>
                <a:lnTo>
                  <a:pt x="385953" y="241300"/>
                </a:lnTo>
                <a:lnTo>
                  <a:pt x="385953" y="393700"/>
                </a:lnTo>
                <a:lnTo>
                  <a:pt x="566419" y="381000"/>
                </a:lnTo>
                <a:lnTo>
                  <a:pt x="793326" y="381000"/>
                </a:lnTo>
                <a:lnTo>
                  <a:pt x="720513" y="368300"/>
                </a:lnTo>
                <a:lnTo>
                  <a:pt x="679322" y="368300"/>
                </a:lnTo>
                <a:lnTo>
                  <a:pt x="647700" y="355600"/>
                </a:lnTo>
                <a:lnTo>
                  <a:pt x="679322" y="355600"/>
                </a:lnTo>
                <a:lnTo>
                  <a:pt x="679322" y="241300"/>
                </a:lnTo>
                <a:close/>
              </a:path>
              <a:path w="1576704" h="1524000">
                <a:moveTo>
                  <a:pt x="1196720" y="241300"/>
                </a:moveTo>
                <a:lnTo>
                  <a:pt x="896874" y="241300"/>
                </a:lnTo>
                <a:lnTo>
                  <a:pt x="896874" y="393700"/>
                </a:lnTo>
                <a:lnTo>
                  <a:pt x="953262" y="381000"/>
                </a:lnTo>
                <a:lnTo>
                  <a:pt x="1258062" y="381000"/>
                </a:lnTo>
                <a:lnTo>
                  <a:pt x="1129538" y="368300"/>
                </a:lnTo>
                <a:lnTo>
                  <a:pt x="1196720" y="355600"/>
                </a:lnTo>
                <a:lnTo>
                  <a:pt x="1196720" y="241300"/>
                </a:lnTo>
                <a:close/>
              </a:path>
              <a:path w="1576704" h="1524000">
                <a:moveTo>
                  <a:pt x="679322" y="361115"/>
                </a:moveTo>
                <a:lnTo>
                  <a:pt x="679322" y="368300"/>
                </a:lnTo>
                <a:lnTo>
                  <a:pt x="720513" y="368300"/>
                </a:lnTo>
                <a:lnTo>
                  <a:pt x="679322" y="361115"/>
                </a:lnTo>
                <a:close/>
              </a:path>
              <a:path w="1576704" h="1524000">
                <a:moveTo>
                  <a:pt x="679322" y="355600"/>
                </a:moveTo>
                <a:lnTo>
                  <a:pt x="647700" y="355600"/>
                </a:lnTo>
                <a:lnTo>
                  <a:pt x="679322" y="361115"/>
                </a:lnTo>
                <a:lnTo>
                  <a:pt x="679322" y="355600"/>
                </a:lnTo>
                <a:close/>
              </a:path>
              <a:path w="1576704" h="1524000">
                <a:moveTo>
                  <a:pt x="1379219" y="25400"/>
                </a:moveTo>
                <a:lnTo>
                  <a:pt x="1259839" y="165100"/>
                </a:lnTo>
                <a:lnTo>
                  <a:pt x="12953" y="165100"/>
                </a:lnTo>
                <a:lnTo>
                  <a:pt x="37464" y="241300"/>
                </a:lnTo>
                <a:lnTo>
                  <a:pt x="1529714" y="241300"/>
                </a:lnTo>
                <a:lnTo>
                  <a:pt x="1569719" y="177800"/>
                </a:lnTo>
                <a:lnTo>
                  <a:pt x="1379219" y="25400"/>
                </a:lnTo>
                <a:close/>
              </a:path>
              <a:path w="1576704" h="1524000">
                <a:moveTo>
                  <a:pt x="385953" y="0"/>
                </a:moveTo>
                <a:lnTo>
                  <a:pt x="385953" y="165100"/>
                </a:lnTo>
                <a:lnTo>
                  <a:pt x="679322" y="165100"/>
                </a:lnTo>
                <a:lnTo>
                  <a:pt x="679322" y="114300"/>
                </a:lnTo>
                <a:lnTo>
                  <a:pt x="701419" y="101600"/>
                </a:lnTo>
                <a:lnTo>
                  <a:pt x="717216" y="88900"/>
                </a:lnTo>
                <a:lnTo>
                  <a:pt x="726703" y="76200"/>
                </a:lnTo>
                <a:lnTo>
                  <a:pt x="729868" y="63500"/>
                </a:lnTo>
                <a:lnTo>
                  <a:pt x="725606" y="50800"/>
                </a:lnTo>
                <a:lnTo>
                  <a:pt x="712819" y="38100"/>
                </a:lnTo>
                <a:lnTo>
                  <a:pt x="691507" y="25400"/>
                </a:lnTo>
                <a:lnTo>
                  <a:pt x="661669" y="12700"/>
                </a:lnTo>
                <a:lnTo>
                  <a:pt x="385953" y="0"/>
                </a:lnTo>
                <a:close/>
              </a:path>
              <a:path w="1576704" h="1524000">
                <a:moveTo>
                  <a:pt x="896874" y="0"/>
                </a:moveTo>
                <a:lnTo>
                  <a:pt x="896874" y="165100"/>
                </a:lnTo>
                <a:lnTo>
                  <a:pt x="1196720" y="165100"/>
                </a:lnTo>
                <a:lnTo>
                  <a:pt x="1196720" y="114300"/>
                </a:lnTo>
                <a:lnTo>
                  <a:pt x="1221630" y="101600"/>
                </a:lnTo>
                <a:lnTo>
                  <a:pt x="1239408" y="88900"/>
                </a:lnTo>
                <a:lnTo>
                  <a:pt x="1250066" y="76200"/>
                </a:lnTo>
                <a:lnTo>
                  <a:pt x="1253616" y="63500"/>
                </a:lnTo>
                <a:lnTo>
                  <a:pt x="1249259" y="50800"/>
                </a:lnTo>
                <a:lnTo>
                  <a:pt x="1236186" y="38100"/>
                </a:lnTo>
                <a:lnTo>
                  <a:pt x="1214397" y="25400"/>
                </a:lnTo>
                <a:lnTo>
                  <a:pt x="1183893" y="12700"/>
                </a:lnTo>
                <a:lnTo>
                  <a:pt x="89687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37907" y="834771"/>
            <a:ext cx="527050" cy="500380"/>
          </a:xfrm>
          <a:custGeom>
            <a:avLst/>
            <a:gdLst/>
            <a:ahLst/>
            <a:cxnLst/>
            <a:rect l="l" t="t" r="r" b="b"/>
            <a:pathLst>
              <a:path w="527050" h="500380">
                <a:moveTo>
                  <a:pt x="36575" y="0"/>
                </a:moveTo>
                <a:lnTo>
                  <a:pt x="30235" y="16190"/>
                </a:lnTo>
                <a:lnTo>
                  <a:pt x="22050" y="29702"/>
                </a:lnTo>
                <a:lnTo>
                  <a:pt x="11983" y="40522"/>
                </a:lnTo>
                <a:lnTo>
                  <a:pt x="0" y="48640"/>
                </a:lnTo>
                <a:lnTo>
                  <a:pt x="51816" y="54863"/>
                </a:lnTo>
                <a:lnTo>
                  <a:pt x="90999" y="77884"/>
                </a:lnTo>
                <a:lnTo>
                  <a:pt x="94742" y="89662"/>
                </a:lnTo>
                <a:lnTo>
                  <a:pt x="102997" y="77088"/>
                </a:lnTo>
                <a:lnTo>
                  <a:pt x="161235" y="112226"/>
                </a:lnTo>
                <a:lnTo>
                  <a:pt x="213160" y="146884"/>
                </a:lnTo>
                <a:lnTo>
                  <a:pt x="258771" y="181065"/>
                </a:lnTo>
                <a:lnTo>
                  <a:pt x="298068" y="214770"/>
                </a:lnTo>
                <a:lnTo>
                  <a:pt x="331052" y="248002"/>
                </a:lnTo>
                <a:lnTo>
                  <a:pt x="357722" y="280762"/>
                </a:lnTo>
                <a:lnTo>
                  <a:pt x="378078" y="313054"/>
                </a:lnTo>
                <a:lnTo>
                  <a:pt x="394436" y="355036"/>
                </a:lnTo>
                <a:lnTo>
                  <a:pt x="407114" y="398494"/>
                </a:lnTo>
                <a:lnTo>
                  <a:pt x="416101" y="443428"/>
                </a:lnTo>
                <a:lnTo>
                  <a:pt x="421386" y="489838"/>
                </a:lnTo>
                <a:lnTo>
                  <a:pt x="422021" y="500379"/>
                </a:lnTo>
                <a:lnTo>
                  <a:pt x="526796" y="44195"/>
                </a:lnTo>
                <a:lnTo>
                  <a:pt x="47371" y="44195"/>
                </a:lnTo>
                <a:lnTo>
                  <a:pt x="36575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96684" y="524637"/>
            <a:ext cx="356235" cy="316865"/>
          </a:xfrm>
          <a:custGeom>
            <a:avLst/>
            <a:gdLst/>
            <a:ahLst/>
            <a:cxnLst/>
            <a:rect l="l" t="t" r="r" b="b"/>
            <a:pathLst>
              <a:path w="356234" h="316865">
                <a:moveTo>
                  <a:pt x="18668" y="0"/>
                </a:moveTo>
                <a:lnTo>
                  <a:pt x="83397" y="1408"/>
                </a:lnTo>
                <a:lnTo>
                  <a:pt x="140043" y="5635"/>
                </a:lnTo>
                <a:lnTo>
                  <a:pt x="188610" y="12684"/>
                </a:lnTo>
                <a:lnTo>
                  <a:pt x="229103" y="22558"/>
                </a:lnTo>
                <a:lnTo>
                  <a:pt x="285876" y="50800"/>
                </a:lnTo>
                <a:lnTo>
                  <a:pt x="316640" y="76301"/>
                </a:lnTo>
                <a:lnTo>
                  <a:pt x="351831" y="137971"/>
                </a:lnTo>
                <a:lnTo>
                  <a:pt x="356235" y="174116"/>
                </a:lnTo>
                <a:lnTo>
                  <a:pt x="353903" y="200808"/>
                </a:lnTo>
                <a:lnTo>
                  <a:pt x="335285" y="250287"/>
                </a:lnTo>
                <a:lnTo>
                  <a:pt x="295020" y="292145"/>
                </a:lnTo>
                <a:lnTo>
                  <a:pt x="244728" y="314001"/>
                </a:lnTo>
                <a:lnTo>
                  <a:pt x="218439" y="316738"/>
                </a:lnTo>
                <a:lnTo>
                  <a:pt x="193579" y="314336"/>
                </a:lnTo>
                <a:lnTo>
                  <a:pt x="149574" y="295199"/>
                </a:lnTo>
                <a:lnTo>
                  <a:pt x="116113" y="258893"/>
                </a:lnTo>
                <a:lnTo>
                  <a:pt x="97532" y="214610"/>
                </a:lnTo>
                <a:lnTo>
                  <a:pt x="91815" y="173420"/>
                </a:lnTo>
                <a:lnTo>
                  <a:pt x="87614" y="156670"/>
                </a:lnTo>
                <a:lnTo>
                  <a:pt x="61650" y="107324"/>
                </a:lnTo>
                <a:lnTo>
                  <a:pt x="26217" y="69086"/>
                </a:lnTo>
                <a:lnTo>
                  <a:pt x="0" y="46227"/>
                </a:lnTo>
                <a:lnTo>
                  <a:pt x="18668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87489" y="422783"/>
            <a:ext cx="306070" cy="380365"/>
          </a:xfrm>
          <a:custGeom>
            <a:avLst/>
            <a:gdLst/>
            <a:ahLst/>
            <a:cxnLst/>
            <a:rect l="l" t="t" r="r" b="b"/>
            <a:pathLst>
              <a:path w="306070" h="380365">
                <a:moveTo>
                  <a:pt x="31622" y="0"/>
                </a:moveTo>
                <a:lnTo>
                  <a:pt x="31622" y="131063"/>
                </a:lnTo>
                <a:lnTo>
                  <a:pt x="0" y="125856"/>
                </a:lnTo>
                <a:lnTo>
                  <a:pt x="218439" y="162940"/>
                </a:lnTo>
                <a:lnTo>
                  <a:pt x="236348" y="168705"/>
                </a:lnTo>
                <a:lnTo>
                  <a:pt x="249126" y="177815"/>
                </a:lnTo>
                <a:lnTo>
                  <a:pt x="256784" y="190283"/>
                </a:lnTo>
                <a:lnTo>
                  <a:pt x="259333" y="206120"/>
                </a:lnTo>
                <a:lnTo>
                  <a:pt x="255379" y="220694"/>
                </a:lnTo>
                <a:lnTo>
                  <a:pt x="243506" y="234314"/>
                </a:lnTo>
                <a:lnTo>
                  <a:pt x="223704" y="246983"/>
                </a:lnTo>
                <a:lnTo>
                  <a:pt x="195960" y="258699"/>
                </a:lnTo>
                <a:lnTo>
                  <a:pt x="173694" y="296158"/>
                </a:lnTo>
                <a:lnTo>
                  <a:pt x="151463" y="328914"/>
                </a:lnTo>
                <a:lnTo>
                  <a:pt x="129256" y="356979"/>
                </a:lnTo>
                <a:lnTo>
                  <a:pt x="107060" y="380364"/>
                </a:lnTo>
                <a:lnTo>
                  <a:pt x="305561" y="380364"/>
                </a:lnTo>
                <a:lnTo>
                  <a:pt x="305561" y="152018"/>
                </a:lnTo>
                <a:lnTo>
                  <a:pt x="249174" y="157987"/>
                </a:lnTo>
                <a:lnTo>
                  <a:pt x="249174" y="0"/>
                </a:lnTo>
                <a:lnTo>
                  <a:pt x="31622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39789" y="188976"/>
            <a:ext cx="1576705" cy="1529080"/>
          </a:xfrm>
          <a:custGeom>
            <a:avLst/>
            <a:gdLst/>
            <a:ahLst/>
            <a:cxnLst/>
            <a:rect l="l" t="t" r="r" b="b"/>
            <a:pathLst>
              <a:path w="1576704" h="1529080">
                <a:moveTo>
                  <a:pt x="385953" y="0"/>
                </a:moveTo>
                <a:lnTo>
                  <a:pt x="661669" y="16255"/>
                </a:lnTo>
                <a:lnTo>
                  <a:pt x="712819" y="31686"/>
                </a:lnTo>
                <a:lnTo>
                  <a:pt x="729868" y="61975"/>
                </a:lnTo>
                <a:lnTo>
                  <a:pt x="726703" y="75481"/>
                </a:lnTo>
                <a:lnTo>
                  <a:pt x="717216" y="87820"/>
                </a:lnTo>
                <a:lnTo>
                  <a:pt x="701419" y="99016"/>
                </a:lnTo>
                <a:lnTo>
                  <a:pt x="679322" y="109093"/>
                </a:lnTo>
                <a:lnTo>
                  <a:pt x="679322" y="158115"/>
                </a:lnTo>
                <a:lnTo>
                  <a:pt x="896874" y="158115"/>
                </a:lnTo>
                <a:lnTo>
                  <a:pt x="896874" y="0"/>
                </a:lnTo>
                <a:lnTo>
                  <a:pt x="1183893" y="16255"/>
                </a:lnTo>
                <a:lnTo>
                  <a:pt x="1214397" y="22113"/>
                </a:lnTo>
                <a:lnTo>
                  <a:pt x="1236186" y="31686"/>
                </a:lnTo>
                <a:lnTo>
                  <a:pt x="1249259" y="44973"/>
                </a:lnTo>
                <a:lnTo>
                  <a:pt x="1253616" y="61975"/>
                </a:lnTo>
                <a:lnTo>
                  <a:pt x="1250066" y="75739"/>
                </a:lnTo>
                <a:lnTo>
                  <a:pt x="1239408" y="88265"/>
                </a:lnTo>
                <a:lnTo>
                  <a:pt x="1221630" y="99552"/>
                </a:lnTo>
                <a:lnTo>
                  <a:pt x="1196720" y="109600"/>
                </a:lnTo>
                <a:lnTo>
                  <a:pt x="1196720" y="158115"/>
                </a:lnTo>
                <a:lnTo>
                  <a:pt x="1259839" y="158115"/>
                </a:lnTo>
                <a:lnTo>
                  <a:pt x="1379219" y="19050"/>
                </a:lnTo>
                <a:lnTo>
                  <a:pt x="1569719" y="171576"/>
                </a:lnTo>
                <a:lnTo>
                  <a:pt x="1529714" y="233807"/>
                </a:lnTo>
                <a:lnTo>
                  <a:pt x="1196720" y="233807"/>
                </a:lnTo>
                <a:lnTo>
                  <a:pt x="1196720" y="360045"/>
                </a:lnTo>
                <a:lnTo>
                  <a:pt x="1129538" y="367157"/>
                </a:lnTo>
                <a:lnTo>
                  <a:pt x="1258062" y="376047"/>
                </a:lnTo>
                <a:lnTo>
                  <a:pt x="1286325" y="382690"/>
                </a:lnTo>
                <a:lnTo>
                  <a:pt x="1306528" y="392525"/>
                </a:lnTo>
                <a:lnTo>
                  <a:pt x="1318658" y="405550"/>
                </a:lnTo>
                <a:lnTo>
                  <a:pt x="1322705" y="421766"/>
                </a:lnTo>
                <a:lnTo>
                  <a:pt x="1318349" y="437743"/>
                </a:lnTo>
                <a:lnTo>
                  <a:pt x="1305290" y="453469"/>
                </a:lnTo>
                <a:lnTo>
                  <a:pt x="1283539" y="468933"/>
                </a:lnTo>
                <a:lnTo>
                  <a:pt x="1253109" y="484124"/>
                </a:lnTo>
                <a:lnTo>
                  <a:pt x="1253109" y="614172"/>
                </a:lnTo>
                <a:lnTo>
                  <a:pt x="1278509" y="614172"/>
                </a:lnTo>
                <a:lnTo>
                  <a:pt x="1391412" y="487807"/>
                </a:lnTo>
                <a:lnTo>
                  <a:pt x="1569212" y="627761"/>
                </a:lnTo>
                <a:lnTo>
                  <a:pt x="1529207" y="689990"/>
                </a:lnTo>
                <a:lnTo>
                  <a:pt x="1306194" y="689990"/>
                </a:lnTo>
                <a:lnTo>
                  <a:pt x="1506982" y="755650"/>
                </a:lnTo>
                <a:lnTo>
                  <a:pt x="1528984" y="764678"/>
                </a:lnTo>
                <a:lnTo>
                  <a:pt x="1544701" y="776351"/>
                </a:lnTo>
                <a:lnTo>
                  <a:pt x="1554130" y="790690"/>
                </a:lnTo>
                <a:lnTo>
                  <a:pt x="1557274" y="807720"/>
                </a:lnTo>
                <a:lnTo>
                  <a:pt x="1552132" y="822960"/>
                </a:lnTo>
                <a:lnTo>
                  <a:pt x="1536715" y="834580"/>
                </a:lnTo>
                <a:lnTo>
                  <a:pt x="1511036" y="842581"/>
                </a:lnTo>
                <a:lnTo>
                  <a:pt x="1475105" y="846963"/>
                </a:lnTo>
                <a:lnTo>
                  <a:pt x="1185926" y="1365250"/>
                </a:lnTo>
                <a:lnTo>
                  <a:pt x="1273047" y="1365250"/>
                </a:lnTo>
                <a:lnTo>
                  <a:pt x="1392428" y="1232535"/>
                </a:lnTo>
                <a:lnTo>
                  <a:pt x="1576196" y="1378712"/>
                </a:lnTo>
                <a:lnTo>
                  <a:pt x="1536318" y="1441069"/>
                </a:lnTo>
                <a:lnTo>
                  <a:pt x="789305" y="1441069"/>
                </a:lnTo>
                <a:lnTo>
                  <a:pt x="764920" y="1365250"/>
                </a:lnTo>
                <a:lnTo>
                  <a:pt x="1069847" y="1365250"/>
                </a:lnTo>
                <a:lnTo>
                  <a:pt x="1088897" y="1282191"/>
                </a:lnTo>
                <a:lnTo>
                  <a:pt x="1053875" y="1319220"/>
                </a:lnTo>
                <a:lnTo>
                  <a:pt x="997055" y="1344556"/>
                </a:lnTo>
                <a:lnTo>
                  <a:pt x="964311" y="1347724"/>
                </a:lnTo>
                <a:lnTo>
                  <a:pt x="942832" y="1343989"/>
                </a:lnTo>
                <a:lnTo>
                  <a:pt x="904732" y="1314184"/>
                </a:lnTo>
                <a:lnTo>
                  <a:pt x="876042" y="1262588"/>
                </a:lnTo>
                <a:lnTo>
                  <a:pt x="858630" y="1183279"/>
                </a:lnTo>
                <a:lnTo>
                  <a:pt x="853310" y="1129543"/>
                </a:lnTo>
                <a:lnTo>
                  <a:pt x="850264" y="1066419"/>
                </a:lnTo>
                <a:lnTo>
                  <a:pt x="845448" y="1015365"/>
                </a:lnTo>
                <a:lnTo>
                  <a:pt x="837851" y="965966"/>
                </a:lnTo>
                <a:lnTo>
                  <a:pt x="827468" y="918225"/>
                </a:lnTo>
                <a:lnTo>
                  <a:pt x="814291" y="872146"/>
                </a:lnTo>
                <a:lnTo>
                  <a:pt x="798312" y="827732"/>
                </a:lnTo>
                <a:lnTo>
                  <a:pt x="779526" y="784987"/>
                </a:lnTo>
                <a:lnTo>
                  <a:pt x="771525" y="769112"/>
                </a:lnTo>
                <a:lnTo>
                  <a:pt x="767968" y="771271"/>
                </a:lnTo>
                <a:lnTo>
                  <a:pt x="764032" y="773557"/>
                </a:lnTo>
                <a:lnTo>
                  <a:pt x="759840" y="775588"/>
                </a:lnTo>
                <a:lnTo>
                  <a:pt x="755014" y="777494"/>
                </a:lnTo>
                <a:lnTo>
                  <a:pt x="755014" y="1497457"/>
                </a:lnTo>
                <a:lnTo>
                  <a:pt x="481076" y="1522729"/>
                </a:lnTo>
                <a:lnTo>
                  <a:pt x="481076" y="909574"/>
                </a:lnTo>
                <a:lnTo>
                  <a:pt x="465812" y="931763"/>
                </a:lnTo>
                <a:lnTo>
                  <a:pt x="445738" y="953928"/>
                </a:lnTo>
                <a:lnTo>
                  <a:pt x="420854" y="976046"/>
                </a:lnTo>
                <a:lnTo>
                  <a:pt x="391160" y="998093"/>
                </a:lnTo>
                <a:lnTo>
                  <a:pt x="390270" y="991743"/>
                </a:lnTo>
                <a:lnTo>
                  <a:pt x="358139" y="1122552"/>
                </a:lnTo>
                <a:lnTo>
                  <a:pt x="354712" y="1141511"/>
                </a:lnTo>
                <a:lnTo>
                  <a:pt x="352250" y="1159160"/>
                </a:lnTo>
                <a:lnTo>
                  <a:pt x="350764" y="1175523"/>
                </a:lnTo>
                <a:lnTo>
                  <a:pt x="350265" y="1190625"/>
                </a:lnTo>
                <a:lnTo>
                  <a:pt x="350265" y="1197483"/>
                </a:lnTo>
                <a:lnTo>
                  <a:pt x="351663" y="1204468"/>
                </a:lnTo>
                <a:lnTo>
                  <a:pt x="354457" y="1211452"/>
                </a:lnTo>
                <a:lnTo>
                  <a:pt x="383053" y="1255506"/>
                </a:lnTo>
                <a:lnTo>
                  <a:pt x="403494" y="1296225"/>
                </a:lnTo>
                <a:lnTo>
                  <a:pt x="415768" y="1333611"/>
                </a:lnTo>
                <a:lnTo>
                  <a:pt x="419862" y="1367663"/>
                </a:lnTo>
                <a:lnTo>
                  <a:pt x="416980" y="1400188"/>
                </a:lnTo>
                <a:lnTo>
                  <a:pt x="393930" y="1458620"/>
                </a:lnTo>
                <a:lnTo>
                  <a:pt x="347972" y="1504005"/>
                </a:lnTo>
                <a:lnTo>
                  <a:pt x="286250" y="1526293"/>
                </a:lnTo>
                <a:lnTo>
                  <a:pt x="250316" y="1529079"/>
                </a:lnTo>
                <a:lnTo>
                  <a:pt x="225766" y="1527030"/>
                </a:lnTo>
                <a:lnTo>
                  <a:pt x="179665" y="1510595"/>
                </a:lnTo>
                <a:lnTo>
                  <a:pt x="138872" y="1474829"/>
                </a:lnTo>
                <a:lnTo>
                  <a:pt x="116913" y="1420016"/>
                </a:lnTo>
                <a:lnTo>
                  <a:pt x="114172" y="1386586"/>
                </a:lnTo>
                <a:lnTo>
                  <a:pt x="115433" y="1370633"/>
                </a:lnTo>
                <a:lnTo>
                  <a:pt x="119205" y="1348692"/>
                </a:lnTo>
                <a:lnTo>
                  <a:pt x="125477" y="1320774"/>
                </a:lnTo>
                <a:lnTo>
                  <a:pt x="134238" y="1286890"/>
                </a:lnTo>
                <a:lnTo>
                  <a:pt x="142053" y="1266410"/>
                </a:lnTo>
                <a:lnTo>
                  <a:pt x="147605" y="1248013"/>
                </a:lnTo>
                <a:lnTo>
                  <a:pt x="150919" y="1231687"/>
                </a:lnTo>
                <a:lnTo>
                  <a:pt x="152018" y="1217422"/>
                </a:lnTo>
                <a:lnTo>
                  <a:pt x="143327" y="1198133"/>
                </a:lnTo>
                <a:lnTo>
                  <a:pt x="117252" y="1181417"/>
                </a:lnTo>
                <a:lnTo>
                  <a:pt x="73794" y="1167272"/>
                </a:lnTo>
                <a:lnTo>
                  <a:pt x="12953" y="1155700"/>
                </a:lnTo>
                <a:lnTo>
                  <a:pt x="12953" y="1099185"/>
                </a:lnTo>
                <a:lnTo>
                  <a:pt x="56719" y="1097331"/>
                </a:lnTo>
                <a:lnTo>
                  <a:pt x="111341" y="1087719"/>
                </a:lnTo>
                <a:lnTo>
                  <a:pt x="220726" y="912368"/>
                </a:lnTo>
                <a:lnTo>
                  <a:pt x="215900" y="915162"/>
                </a:lnTo>
                <a:lnTo>
                  <a:pt x="201521" y="921849"/>
                </a:lnTo>
                <a:lnTo>
                  <a:pt x="186594" y="926655"/>
                </a:lnTo>
                <a:lnTo>
                  <a:pt x="171144" y="929556"/>
                </a:lnTo>
                <a:lnTo>
                  <a:pt x="155193" y="930528"/>
                </a:lnTo>
                <a:lnTo>
                  <a:pt x="135860" y="928030"/>
                </a:lnTo>
                <a:lnTo>
                  <a:pt x="101812" y="908079"/>
                </a:lnTo>
                <a:lnTo>
                  <a:pt x="78646" y="873577"/>
                </a:lnTo>
                <a:lnTo>
                  <a:pt x="67458" y="834715"/>
                </a:lnTo>
                <a:lnTo>
                  <a:pt x="63742" y="797022"/>
                </a:lnTo>
                <a:lnTo>
                  <a:pt x="60642" y="781129"/>
                </a:lnTo>
                <a:lnTo>
                  <a:pt x="55447" y="765260"/>
                </a:lnTo>
                <a:lnTo>
                  <a:pt x="48133" y="749426"/>
                </a:lnTo>
                <a:lnTo>
                  <a:pt x="41969" y="734405"/>
                </a:lnTo>
                <a:lnTo>
                  <a:pt x="31876" y="717740"/>
                </a:lnTo>
                <a:lnTo>
                  <a:pt x="17879" y="699456"/>
                </a:lnTo>
                <a:lnTo>
                  <a:pt x="0" y="679576"/>
                </a:lnTo>
                <a:lnTo>
                  <a:pt x="18541" y="632713"/>
                </a:lnTo>
                <a:lnTo>
                  <a:pt x="93525" y="635640"/>
                </a:lnTo>
                <a:lnTo>
                  <a:pt x="154257" y="644413"/>
                </a:lnTo>
                <a:lnTo>
                  <a:pt x="200725" y="659020"/>
                </a:lnTo>
                <a:lnTo>
                  <a:pt x="232917" y="679450"/>
                </a:lnTo>
                <a:lnTo>
                  <a:pt x="273208" y="730519"/>
                </a:lnTo>
                <a:lnTo>
                  <a:pt x="286638" y="794258"/>
                </a:lnTo>
                <a:lnTo>
                  <a:pt x="286512" y="800353"/>
                </a:lnTo>
                <a:lnTo>
                  <a:pt x="460375" y="504571"/>
                </a:lnTo>
                <a:lnTo>
                  <a:pt x="503809" y="528574"/>
                </a:lnTo>
                <a:lnTo>
                  <a:pt x="405638" y="923163"/>
                </a:lnTo>
                <a:lnTo>
                  <a:pt x="419810" y="876132"/>
                </a:lnTo>
                <a:lnTo>
                  <a:pt x="435347" y="827090"/>
                </a:lnTo>
                <a:lnTo>
                  <a:pt x="452244" y="776036"/>
                </a:lnTo>
                <a:lnTo>
                  <a:pt x="470495" y="722970"/>
                </a:lnTo>
                <a:lnTo>
                  <a:pt x="490092" y="667893"/>
                </a:lnTo>
                <a:lnTo>
                  <a:pt x="502114" y="630884"/>
                </a:lnTo>
                <a:lnTo>
                  <a:pt x="514425" y="589204"/>
                </a:lnTo>
                <a:lnTo>
                  <a:pt x="527018" y="542861"/>
                </a:lnTo>
                <a:lnTo>
                  <a:pt x="539886" y="491861"/>
                </a:lnTo>
                <a:lnTo>
                  <a:pt x="553022" y="436212"/>
                </a:lnTo>
                <a:lnTo>
                  <a:pt x="566419" y="375920"/>
                </a:lnTo>
                <a:lnTo>
                  <a:pt x="385953" y="398018"/>
                </a:lnTo>
                <a:lnTo>
                  <a:pt x="385953" y="233807"/>
                </a:lnTo>
                <a:lnTo>
                  <a:pt x="37464" y="233807"/>
                </a:lnTo>
                <a:lnTo>
                  <a:pt x="12953" y="158115"/>
                </a:lnTo>
                <a:lnTo>
                  <a:pt x="385953" y="158115"/>
                </a:lnTo>
                <a:lnTo>
                  <a:pt x="385953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95791" y="189992"/>
            <a:ext cx="1455420" cy="1531620"/>
          </a:xfrm>
          <a:custGeom>
            <a:avLst/>
            <a:gdLst/>
            <a:ahLst/>
            <a:cxnLst/>
            <a:rect l="l" t="t" r="r" b="b"/>
            <a:pathLst>
              <a:path w="1455420" h="1531620">
                <a:moveTo>
                  <a:pt x="1423288" y="1396491"/>
                </a:moveTo>
                <a:lnTo>
                  <a:pt x="568959" y="1396491"/>
                </a:lnTo>
                <a:lnTo>
                  <a:pt x="568959" y="1531111"/>
                </a:lnTo>
                <a:lnTo>
                  <a:pt x="767206" y="1510410"/>
                </a:lnTo>
                <a:lnTo>
                  <a:pt x="767206" y="1411096"/>
                </a:lnTo>
                <a:lnTo>
                  <a:pt x="1423288" y="1411096"/>
                </a:lnTo>
                <a:lnTo>
                  <a:pt x="1423288" y="1396491"/>
                </a:lnTo>
                <a:close/>
              </a:path>
              <a:path w="1455420" h="1531620">
                <a:moveTo>
                  <a:pt x="1189608" y="1506092"/>
                </a:moveTo>
                <a:lnTo>
                  <a:pt x="991361" y="1506092"/>
                </a:lnTo>
                <a:lnTo>
                  <a:pt x="991361" y="1531111"/>
                </a:lnTo>
                <a:lnTo>
                  <a:pt x="1189608" y="1510410"/>
                </a:lnTo>
                <a:lnTo>
                  <a:pt x="1189608" y="1506092"/>
                </a:lnTo>
                <a:close/>
              </a:path>
              <a:path w="1455420" h="1531620">
                <a:moveTo>
                  <a:pt x="0" y="25273"/>
                </a:moveTo>
                <a:lnTo>
                  <a:pt x="0" y="1529333"/>
                </a:lnTo>
                <a:lnTo>
                  <a:pt x="261111" y="1497202"/>
                </a:lnTo>
                <a:lnTo>
                  <a:pt x="261111" y="1396491"/>
                </a:lnTo>
                <a:lnTo>
                  <a:pt x="1423288" y="1396491"/>
                </a:lnTo>
                <a:lnTo>
                  <a:pt x="1423288" y="1335277"/>
                </a:lnTo>
                <a:lnTo>
                  <a:pt x="767206" y="1335277"/>
                </a:lnTo>
                <a:lnTo>
                  <a:pt x="767206" y="1320799"/>
                </a:lnTo>
                <a:lnTo>
                  <a:pt x="261111" y="1320799"/>
                </a:lnTo>
                <a:lnTo>
                  <a:pt x="261111" y="972565"/>
                </a:lnTo>
                <a:lnTo>
                  <a:pt x="1448082" y="972565"/>
                </a:lnTo>
                <a:lnTo>
                  <a:pt x="1452935" y="963042"/>
                </a:lnTo>
                <a:lnTo>
                  <a:pt x="1454911" y="952753"/>
                </a:lnTo>
                <a:lnTo>
                  <a:pt x="1453389" y="944229"/>
                </a:lnTo>
                <a:lnTo>
                  <a:pt x="1448831" y="935608"/>
                </a:lnTo>
                <a:lnTo>
                  <a:pt x="1441249" y="926893"/>
                </a:lnTo>
                <a:lnTo>
                  <a:pt x="1430654" y="918082"/>
                </a:lnTo>
                <a:lnTo>
                  <a:pt x="1416529" y="910081"/>
                </a:lnTo>
                <a:lnTo>
                  <a:pt x="991488" y="910081"/>
                </a:lnTo>
                <a:lnTo>
                  <a:pt x="980034" y="903350"/>
                </a:lnTo>
                <a:lnTo>
                  <a:pt x="744474" y="903350"/>
                </a:lnTo>
                <a:lnTo>
                  <a:pt x="730230" y="896873"/>
                </a:lnTo>
                <a:lnTo>
                  <a:pt x="261111" y="896873"/>
                </a:lnTo>
                <a:lnTo>
                  <a:pt x="261111" y="580897"/>
                </a:lnTo>
                <a:lnTo>
                  <a:pt x="675289" y="580897"/>
                </a:lnTo>
                <a:lnTo>
                  <a:pt x="936498" y="580770"/>
                </a:lnTo>
                <a:lnTo>
                  <a:pt x="936498" y="540257"/>
                </a:lnTo>
                <a:lnTo>
                  <a:pt x="675385" y="540257"/>
                </a:lnTo>
                <a:lnTo>
                  <a:pt x="671829" y="536574"/>
                </a:lnTo>
                <a:lnTo>
                  <a:pt x="667003" y="531875"/>
                </a:lnTo>
                <a:lnTo>
                  <a:pt x="660653" y="527049"/>
                </a:lnTo>
                <a:lnTo>
                  <a:pt x="652906" y="522223"/>
                </a:lnTo>
                <a:lnTo>
                  <a:pt x="620081" y="505205"/>
                </a:lnTo>
                <a:lnTo>
                  <a:pt x="261111" y="505205"/>
                </a:lnTo>
                <a:lnTo>
                  <a:pt x="261111" y="203834"/>
                </a:lnTo>
                <a:lnTo>
                  <a:pt x="494918" y="203834"/>
                </a:lnTo>
                <a:lnTo>
                  <a:pt x="494918" y="202945"/>
                </a:lnTo>
                <a:lnTo>
                  <a:pt x="638301" y="202945"/>
                </a:lnTo>
                <a:lnTo>
                  <a:pt x="663320" y="164464"/>
                </a:lnTo>
                <a:lnTo>
                  <a:pt x="963380" y="164464"/>
                </a:lnTo>
                <a:lnTo>
                  <a:pt x="969136" y="157606"/>
                </a:lnTo>
                <a:lnTo>
                  <a:pt x="997567" y="145724"/>
                </a:lnTo>
                <a:lnTo>
                  <a:pt x="1012792" y="136143"/>
                </a:lnTo>
                <a:lnTo>
                  <a:pt x="671322" y="136143"/>
                </a:lnTo>
                <a:lnTo>
                  <a:pt x="661116" y="128015"/>
                </a:lnTo>
                <a:lnTo>
                  <a:pt x="256412" y="128015"/>
                </a:lnTo>
                <a:lnTo>
                  <a:pt x="0" y="25273"/>
                </a:lnTo>
                <a:close/>
              </a:path>
              <a:path w="1455420" h="1531620">
                <a:moveTo>
                  <a:pt x="1189608" y="1411096"/>
                </a:moveTo>
                <a:lnTo>
                  <a:pt x="797940" y="1411096"/>
                </a:lnTo>
                <a:lnTo>
                  <a:pt x="797940" y="1524761"/>
                </a:lnTo>
                <a:lnTo>
                  <a:pt x="991361" y="1506092"/>
                </a:lnTo>
                <a:lnTo>
                  <a:pt x="1189608" y="1506092"/>
                </a:lnTo>
                <a:lnTo>
                  <a:pt x="1189608" y="1411096"/>
                </a:lnTo>
                <a:close/>
              </a:path>
              <a:path w="1455420" h="1531620">
                <a:moveTo>
                  <a:pt x="1423288" y="1411096"/>
                </a:moveTo>
                <a:lnTo>
                  <a:pt x="1212087" y="1411096"/>
                </a:lnTo>
                <a:lnTo>
                  <a:pt x="1212087" y="1524761"/>
                </a:lnTo>
                <a:lnTo>
                  <a:pt x="1423288" y="1505838"/>
                </a:lnTo>
                <a:lnTo>
                  <a:pt x="1423288" y="1411096"/>
                </a:lnTo>
                <a:close/>
              </a:path>
              <a:path w="1455420" h="1531620">
                <a:moveTo>
                  <a:pt x="1189608" y="979042"/>
                </a:moveTo>
                <a:lnTo>
                  <a:pt x="797940" y="979042"/>
                </a:lnTo>
                <a:lnTo>
                  <a:pt x="797940" y="1335277"/>
                </a:lnTo>
                <a:lnTo>
                  <a:pt x="1189608" y="1335277"/>
                </a:lnTo>
                <a:lnTo>
                  <a:pt x="1189608" y="979042"/>
                </a:lnTo>
                <a:close/>
              </a:path>
              <a:path w="1455420" h="1531620">
                <a:moveTo>
                  <a:pt x="1443685" y="979042"/>
                </a:moveTo>
                <a:lnTo>
                  <a:pt x="1212087" y="979042"/>
                </a:lnTo>
                <a:lnTo>
                  <a:pt x="1212087" y="1335277"/>
                </a:lnTo>
                <a:lnTo>
                  <a:pt x="1423288" y="1335277"/>
                </a:lnTo>
                <a:lnTo>
                  <a:pt x="1423288" y="1002029"/>
                </a:lnTo>
                <a:lnTo>
                  <a:pt x="1437124" y="987669"/>
                </a:lnTo>
                <a:lnTo>
                  <a:pt x="1443685" y="979042"/>
                </a:lnTo>
                <a:close/>
              </a:path>
              <a:path w="1455420" h="1531620">
                <a:moveTo>
                  <a:pt x="1448082" y="972565"/>
                </a:moveTo>
                <a:lnTo>
                  <a:pt x="270890" y="972565"/>
                </a:lnTo>
                <a:lnTo>
                  <a:pt x="270890" y="1320799"/>
                </a:lnTo>
                <a:lnTo>
                  <a:pt x="767206" y="1320799"/>
                </a:lnTo>
                <a:lnTo>
                  <a:pt x="767206" y="1281175"/>
                </a:lnTo>
                <a:lnTo>
                  <a:pt x="568959" y="1281175"/>
                </a:lnTo>
                <a:lnTo>
                  <a:pt x="560578" y="1270127"/>
                </a:lnTo>
                <a:lnTo>
                  <a:pt x="494918" y="1270127"/>
                </a:lnTo>
                <a:lnTo>
                  <a:pt x="494918" y="1022222"/>
                </a:lnTo>
                <a:lnTo>
                  <a:pt x="568959" y="1010030"/>
                </a:lnTo>
                <a:lnTo>
                  <a:pt x="767206" y="1010030"/>
                </a:lnTo>
                <a:lnTo>
                  <a:pt x="767206" y="979042"/>
                </a:lnTo>
                <a:lnTo>
                  <a:pt x="1443685" y="979042"/>
                </a:lnTo>
                <a:lnTo>
                  <a:pt x="1447006" y="974677"/>
                </a:lnTo>
                <a:lnTo>
                  <a:pt x="1448082" y="972565"/>
                </a:lnTo>
                <a:close/>
              </a:path>
              <a:path w="1455420" h="1531620">
                <a:moveTo>
                  <a:pt x="767206" y="1010030"/>
                </a:moveTo>
                <a:lnTo>
                  <a:pt x="568959" y="1010030"/>
                </a:lnTo>
                <a:lnTo>
                  <a:pt x="568959" y="1281175"/>
                </a:lnTo>
                <a:lnTo>
                  <a:pt x="767206" y="1281175"/>
                </a:lnTo>
                <a:lnTo>
                  <a:pt x="767206" y="1010030"/>
                </a:lnTo>
                <a:close/>
              </a:path>
              <a:path w="1455420" h="1531620">
                <a:moveTo>
                  <a:pt x="512699" y="1207007"/>
                </a:moveTo>
                <a:lnTo>
                  <a:pt x="494918" y="1270127"/>
                </a:lnTo>
                <a:lnTo>
                  <a:pt x="560578" y="1270127"/>
                </a:lnTo>
                <a:lnTo>
                  <a:pt x="512699" y="1207007"/>
                </a:lnTo>
                <a:close/>
              </a:path>
              <a:path w="1455420" h="1531620">
                <a:moveTo>
                  <a:pt x="991488" y="833754"/>
                </a:moveTo>
                <a:lnTo>
                  <a:pt x="991488" y="910081"/>
                </a:lnTo>
                <a:lnTo>
                  <a:pt x="1416529" y="910081"/>
                </a:lnTo>
                <a:lnTo>
                  <a:pt x="1404645" y="903350"/>
                </a:lnTo>
                <a:lnTo>
                  <a:pt x="1169034" y="903350"/>
                </a:lnTo>
                <a:lnTo>
                  <a:pt x="991488" y="833754"/>
                </a:lnTo>
                <a:close/>
              </a:path>
              <a:path w="1455420" h="1531620">
                <a:moveTo>
                  <a:pt x="898126" y="855217"/>
                </a:moveTo>
                <a:lnTo>
                  <a:pt x="857250" y="855217"/>
                </a:lnTo>
                <a:lnTo>
                  <a:pt x="809498" y="903350"/>
                </a:lnTo>
                <a:lnTo>
                  <a:pt x="980034" y="903350"/>
                </a:lnTo>
                <a:lnTo>
                  <a:pt x="898126" y="855217"/>
                </a:lnTo>
                <a:close/>
              </a:path>
              <a:path w="1455420" h="1531620">
                <a:moveTo>
                  <a:pt x="1282894" y="834389"/>
                </a:moveTo>
                <a:lnTo>
                  <a:pt x="1281176" y="834389"/>
                </a:lnTo>
                <a:lnTo>
                  <a:pt x="1222375" y="903350"/>
                </a:lnTo>
                <a:lnTo>
                  <a:pt x="1404645" y="903350"/>
                </a:lnTo>
                <a:lnTo>
                  <a:pt x="1282894" y="834389"/>
                </a:lnTo>
                <a:close/>
              </a:path>
              <a:path w="1455420" h="1531620">
                <a:moveTo>
                  <a:pt x="675289" y="580897"/>
                </a:moveTo>
                <a:lnTo>
                  <a:pt x="402970" y="580897"/>
                </a:lnTo>
                <a:lnTo>
                  <a:pt x="402970" y="896873"/>
                </a:lnTo>
                <a:lnTo>
                  <a:pt x="730230" y="896873"/>
                </a:lnTo>
                <a:lnTo>
                  <a:pt x="686942" y="877188"/>
                </a:lnTo>
                <a:lnTo>
                  <a:pt x="727304" y="871981"/>
                </a:lnTo>
                <a:lnTo>
                  <a:pt x="675385" y="871981"/>
                </a:lnTo>
                <a:lnTo>
                  <a:pt x="639952" y="855979"/>
                </a:lnTo>
                <a:lnTo>
                  <a:pt x="639952" y="613155"/>
                </a:lnTo>
                <a:lnTo>
                  <a:pt x="650291" y="605395"/>
                </a:lnTo>
                <a:lnTo>
                  <a:pt x="659225" y="597931"/>
                </a:lnTo>
                <a:lnTo>
                  <a:pt x="666777" y="590778"/>
                </a:lnTo>
                <a:lnTo>
                  <a:pt x="672973" y="583945"/>
                </a:lnTo>
                <a:lnTo>
                  <a:pt x="675289" y="580897"/>
                </a:lnTo>
                <a:close/>
              </a:path>
              <a:path w="1455420" h="1531620">
                <a:moveTo>
                  <a:pt x="936498" y="580770"/>
                </a:moveTo>
                <a:lnTo>
                  <a:pt x="675385" y="580770"/>
                </a:lnTo>
                <a:lnTo>
                  <a:pt x="675385" y="871981"/>
                </a:lnTo>
                <a:lnTo>
                  <a:pt x="727304" y="871981"/>
                </a:lnTo>
                <a:lnTo>
                  <a:pt x="857250" y="855217"/>
                </a:lnTo>
                <a:lnTo>
                  <a:pt x="898126" y="855217"/>
                </a:lnTo>
                <a:lnTo>
                  <a:pt x="890777" y="850899"/>
                </a:lnTo>
                <a:lnTo>
                  <a:pt x="936498" y="845057"/>
                </a:lnTo>
                <a:lnTo>
                  <a:pt x="936498" y="784097"/>
                </a:lnTo>
                <a:lnTo>
                  <a:pt x="1336293" y="784097"/>
                </a:lnTo>
                <a:lnTo>
                  <a:pt x="1336293" y="708278"/>
                </a:lnTo>
                <a:lnTo>
                  <a:pt x="936498" y="708278"/>
                </a:lnTo>
                <a:lnTo>
                  <a:pt x="936498" y="580770"/>
                </a:lnTo>
                <a:close/>
              </a:path>
              <a:path w="1455420" h="1531620">
                <a:moveTo>
                  <a:pt x="1336293" y="784097"/>
                </a:moveTo>
                <a:lnTo>
                  <a:pt x="1062227" y="784097"/>
                </a:lnTo>
                <a:lnTo>
                  <a:pt x="1062227" y="859916"/>
                </a:lnTo>
                <a:lnTo>
                  <a:pt x="1281176" y="834389"/>
                </a:lnTo>
                <a:lnTo>
                  <a:pt x="1282894" y="834389"/>
                </a:lnTo>
                <a:lnTo>
                  <a:pt x="1282445" y="834135"/>
                </a:lnTo>
                <a:lnTo>
                  <a:pt x="1336293" y="827912"/>
                </a:lnTo>
                <a:lnTo>
                  <a:pt x="1336293" y="784097"/>
                </a:lnTo>
                <a:close/>
              </a:path>
              <a:path w="1455420" h="1531620">
                <a:moveTo>
                  <a:pt x="1379493" y="472947"/>
                </a:moveTo>
                <a:lnTo>
                  <a:pt x="1062227" y="472947"/>
                </a:lnTo>
                <a:lnTo>
                  <a:pt x="1062227" y="708278"/>
                </a:lnTo>
                <a:lnTo>
                  <a:pt x="1336293" y="708278"/>
                </a:lnTo>
                <a:lnTo>
                  <a:pt x="1336293" y="524890"/>
                </a:lnTo>
                <a:lnTo>
                  <a:pt x="1355629" y="514840"/>
                </a:lnTo>
                <a:lnTo>
                  <a:pt x="1369440" y="503729"/>
                </a:lnTo>
                <a:lnTo>
                  <a:pt x="1377727" y="491547"/>
                </a:lnTo>
                <a:lnTo>
                  <a:pt x="1380489" y="478281"/>
                </a:lnTo>
                <a:lnTo>
                  <a:pt x="1379493" y="472947"/>
                </a:lnTo>
                <a:close/>
              </a:path>
              <a:path w="1455420" h="1531620">
                <a:moveTo>
                  <a:pt x="1337231" y="425322"/>
                </a:moveTo>
                <a:lnTo>
                  <a:pt x="675385" y="425322"/>
                </a:lnTo>
                <a:lnTo>
                  <a:pt x="675385" y="540257"/>
                </a:lnTo>
                <a:lnTo>
                  <a:pt x="936498" y="540257"/>
                </a:lnTo>
                <a:lnTo>
                  <a:pt x="936498" y="472947"/>
                </a:lnTo>
                <a:lnTo>
                  <a:pt x="1379493" y="472947"/>
                </a:lnTo>
                <a:lnTo>
                  <a:pt x="1378275" y="466423"/>
                </a:lnTo>
                <a:lnTo>
                  <a:pt x="1371631" y="454469"/>
                </a:lnTo>
                <a:lnTo>
                  <a:pt x="1360558" y="442420"/>
                </a:lnTo>
                <a:lnTo>
                  <a:pt x="1345056" y="430275"/>
                </a:lnTo>
                <a:lnTo>
                  <a:pt x="1337231" y="425322"/>
                </a:lnTo>
                <a:close/>
              </a:path>
              <a:path w="1455420" h="1531620">
                <a:moveTo>
                  <a:pt x="494918" y="203834"/>
                </a:moveTo>
                <a:lnTo>
                  <a:pt x="270890" y="203834"/>
                </a:lnTo>
                <a:lnTo>
                  <a:pt x="270890" y="505205"/>
                </a:lnTo>
                <a:lnTo>
                  <a:pt x="620081" y="505205"/>
                </a:lnTo>
                <a:lnTo>
                  <a:pt x="590930" y="490092"/>
                </a:lnTo>
                <a:lnTo>
                  <a:pt x="616646" y="475900"/>
                </a:lnTo>
                <a:lnTo>
                  <a:pt x="639302" y="460374"/>
                </a:lnTo>
                <a:lnTo>
                  <a:pt x="647268" y="453516"/>
                </a:lnTo>
                <a:lnTo>
                  <a:pt x="534288" y="453516"/>
                </a:lnTo>
                <a:lnTo>
                  <a:pt x="494918" y="424179"/>
                </a:lnTo>
                <a:lnTo>
                  <a:pt x="494918" y="203834"/>
                </a:lnTo>
                <a:close/>
              </a:path>
              <a:path w="1455420" h="1531620">
                <a:moveTo>
                  <a:pt x="963380" y="164464"/>
                </a:moveTo>
                <a:lnTo>
                  <a:pt x="663320" y="164464"/>
                </a:lnTo>
                <a:lnTo>
                  <a:pt x="660157" y="175513"/>
                </a:lnTo>
                <a:lnTo>
                  <a:pt x="651805" y="202945"/>
                </a:lnTo>
                <a:lnTo>
                  <a:pt x="635269" y="251892"/>
                </a:lnTo>
                <a:lnTo>
                  <a:pt x="605530" y="319500"/>
                </a:lnTo>
                <a:lnTo>
                  <a:pt x="582850" y="364934"/>
                </a:lnTo>
                <a:lnTo>
                  <a:pt x="559099" y="409606"/>
                </a:lnTo>
                <a:lnTo>
                  <a:pt x="534288" y="453516"/>
                </a:lnTo>
                <a:lnTo>
                  <a:pt x="647268" y="453516"/>
                </a:lnTo>
                <a:lnTo>
                  <a:pt x="658885" y="443515"/>
                </a:lnTo>
                <a:lnTo>
                  <a:pt x="675385" y="425322"/>
                </a:lnTo>
                <a:lnTo>
                  <a:pt x="1337231" y="425322"/>
                </a:lnTo>
                <a:lnTo>
                  <a:pt x="1292889" y="397255"/>
                </a:lnTo>
                <a:lnTo>
                  <a:pt x="913383" y="397255"/>
                </a:lnTo>
                <a:lnTo>
                  <a:pt x="773176" y="354075"/>
                </a:lnTo>
                <a:lnTo>
                  <a:pt x="780270" y="353980"/>
                </a:lnTo>
                <a:lnTo>
                  <a:pt x="788019" y="351218"/>
                </a:lnTo>
                <a:lnTo>
                  <a:pt x="796411" y="345789"/>
                </a:lnTo>
                <a:lnTo>
                  <a:pt x="805433" y="337692"/>
                </a:lnTo>
                <a:lnTo>
                  <a:pt x="819741" y="325215"/>
                </a:lnTo>
                <a:lnTo>
                  <a:pt x="833881" y="312165"/>
                </a:lnTo>
                <a:lnTo>
                  <a:pt x="847832" y="298545"/>
                </a:lnTo>
                <a:lnTo>
                  <a:pt x="861567" y="284352"/>
                </a:lnTo>
                <a:lnTo>
                  <a:pt x="1410080" y="284352"/>
                </a:lnTo>
                <a:lnTo>
                  <a:pt x="1449958" y="221995"/>
                </a:lnTo>
                <a:lnTo>
                  <a:pt x="1433194" y="208660"/>
                </a:lnTo>
                <a:lnTo>
                  <a:pt x="912367" y="208660"/>
                </a:lnTo>
                <a:lnTo>
                  <a:pt x="925756" y="201040"/>
                </a:lnTo>
                <a:lnTo>
                  <a:pt x="939657" y="189991"/>
                </a:lnTo>
                <a:lnTo>
                  <a:pt x="954105" y="175513"/>
                </a:lnTo>
                <a:lnTo>
                  <a:pt x="963380" y="164464"/>
                </a:lnTo>
                <a:close/>
              </a:path>
              <a:path w="1455420" h="1531620">
                <a:moveTo>
                  <a:pt x="1165478" y="316610"/>
                </a:moveTo>
                <a:lnTo>
                  <a:pt x="1068704" y="397255"/>
                </a:lnTo>
                <a:lnTo>
                  <a:pt x="1292889" y="397255"/>
                </a:lnTo>
                <a:lnTo>
                  <a:pt x="1165478" y="316610"/>
                </a:lnTo>
                <a:close/>
              </a:path>
              <a:path w="1455420" h="1531620">
                <a:moveTo>
                  <a:pt x="1266189" y="75818"/>
                </a:moveTo>
                <a:lnTo>
                  <a:pt x="1146682" y="208660"/>
                </a:lnTo>
                <a:lnTo>
                  <a:pt x="1433194" y="208660"/>
                </a:lnTo>
                <a:lnTo>
                  <a:pt x="1266189" y="75818"/>
                </a:lnTo>
                <a:close/>
              </a:path>
              <a:path w="1455420" h="1531620">
                <a:moveTo>
                  <a:pt x="705230" y="0"/>
                </a:moveTo>
                <a:lnTo>
                  <a:pt x="689911" y="64515"/>
                </a:lnTo>
                <a:lnTo>
                  <a:pt x="674877" y="122935"/>
                </a:lnTo>
                <a:lnTo>
                  <a:pt x="671322" y="136143"/>
                </a:lnTo>
                <a:lnTo>
                  <a:pt x="1012792" y="136143"/>
                </a:lnTo>
                <a:lnTo>
                  <a:pt x="1017889" y="132937"/>
                </a:lnTo>
                <a:lnTo>
                  <a:pt x="1030091" y="119245"/>
                </a:lnTo>
                <a:lnTo>
                  <a:pt x="1034160" y="104648"/>
                </a:lnTo>
                <a:lnTo>
                  <a:pt x="1031541" y="89548"/>
                </a:lnTo>
                <a:lnTo>
                  <a:pt x="1023683" y="77581"/>
                </a:lnTo>
                <a:lnTo>
                  <a:pt x="1010586" y="68732"/>
                </a:lnTo>
                <a:lnTo>
                  <a:pt x="992251" y="62991"/>
                </a:lnTo>
                <a:lnTo>
                  <a:pt x="705230" y="0"/>
                </a:lnTo>
                <a:close/>
              </a:path>
              <a:path w="1455420" h="1531620">
                <a:moveTo>
                  <a:pt x="500379" y="0"/>
                </a:moveTo>
                <a:lnTo>
                  <a:pt x="387350" y="128015"/>
                </a:lnTo>
                <a:lnTo>
                  <a:pt x="661116" y="128015"/>
                </a:lnTo>
                <a:lnTo>
                  <a:pt x="50037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90709" y="1200022"/>
            <a:ext cx="74295" cy="271145"/>
          </a:xfrm>
          <a:custGeom>
            <a:avLst/>
            <a:gdLst/>
            <a:ahLst/>
            <a:cxnLst/>
            <a:rect l="l" t="t" r="r" b="b"/>
            <a:pathLst>
              <a:path w="74295" h="271144">
                <a:moveTo>
                  <a:pt x="74041" y="0"/>
                </a:moveTo>
                <a:lnTo>
                  <a:pt x="0" y="12191"/>
                </a:lnTo>
                <a:lnTo>
                  <a:pt x="0" y="260096"/>
                </a:lnTo>
                <a:lnTo>
                  <a:pt x="17780" y="196976"/>
                </a:lnTo>
                <a:lnTo>
                  <a:pt x="74041" y="271144"/>
                </a:lnTo>
                <a:lnTo>
                  <a:pt x="74041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196639" y="1149985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4">
                <a:moveTo>
                  <a:pt x="0" y="0"/>
                </a:moveTo>
                <a:lnTo>
                  <a:pt x="0" y="394335"/>
                </a:lnTo>
              </a:path>
            </a:pathLst>
          </a:custGeom>
          <a:ln w="60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778365" y="1149985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4">
                <a:moveTo>
                  <a:pt x="0" y="0"/>
                </a:moveTo>
                <a:lnTo>
                  <a:pt x="0" y="394335"/>
                </a:lnTo>
              </a:path>
            </a:pathLst>
          </a:custGeom>
          <a:ln w="688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261792" y="1143508"/>
            <a:ext cx="0" cy="386715"/>
          </a:xfrm>
          <a:custGeom>
            <a:avLst/>
            <a:gdLst/>
            <a:ahLst/>
            <a:cxnLst/>
            <a:rect l="l" t="t" r="r" b="b"/>
            <a:pathLst>
              <a:path h="386715">
                <a:moveTo>
                  <a:pt x="0" y="0"/>
                </a:moveTo>
                <a:lnTo>
                  <a:pt x="0" y="386333"/>
                </a:lnTo>
              </a:path>
            </a:pathLst>
          </a:custGeom>
          <a:ln w="47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682733" y="1045210"/>
            <a:ext cx="170815" cy="48260"/>
          </a:xfrm>
          <a:custGeom>
            <a:avLst/>
            <a:gdLst/>
            <a:ahLst/>
            <a:cxnLst/>
            <a:rect l="l" t="t" r="r" b="b"/>
            <a:pathLst>
              <a:path w="170815" h="48259">
                <a:moveTo>
                  <a:pt x="170307" y="0"/>
                </a:moveTo>
                <a:lnTo>
                  <a:pt x="0" y="21970"/>
                </a:lnTo>
                <a:lnTo>
                  <a:pt x="57531" y="48132"/>
                </a:lnTo>
                <a:lnTo>
                  <a:pt x="122555" y="48132"/>
                </a:lnTo>
                <a:lnTo>
                  <a:pt x="170307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86568" y="974089"/>
            <a:ext cx="390525" cy="126364"/>
          </a:xfrm>
          <a:custGeom>
            <a:avLst/>
            <a:gdLst/>
            <a:ahLst/>
            <a:cxnLst/>
            <a:rect l="l" t="t" r="r" b="b"/>
            <a:pathLst>
              <a:path w="390525" h="126365">
                <a:moveTo>
                  <a:pt x="45720" y="0"/>
                </a:moveTo>
                <a:lnTo>
                  <a:pt x="45720" y="60960"/>
                </a:lnTo>
                <a:lnTo>
                  <a:pt x="0" y="66801"/>
                </a:lnTo>
                <a:lnTo>
                  <a:pt x="100710" y="125984"/>
                </a:lnTo>
                <a:lnTo>
                  <a:pt x="100710" y="49657"/>
                </a:lnTo>
                <a:lnTo>
                  <a:pt x="278256" y="119252"/>
                </a:lnTo>
                <a:lnTo>
                  <a:pt x="331597" y="119252"/>
                </a:lnTo>
                <a:lnTo>
                  <a:pt x="390398" y="50292"/>
                </a:lnTo>
                <a:lnTo>
                  <a:pt x="171450" y="75819"/>
                </a:lnTo>
                <a:lnTo>
                  <a:pt x="171450" y="0"/>
                </a:lnTo>
                <a:lnTo>
                  <a:pt x="45720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256903" y="770890"/>
            <a:ext cx="142240" cy="316230"/>
          </a:xfrm>
          <a:custGeom>
            <a:avLst/>
            <a:gdLst/>
            <a:ahLst/>
            <a:cxnLst/>
            <a:rect l="l" t="t" r="r" b="b"/>
            <a:pathLst>
              <a:path w="142240" h="316230">
                <a:moveTo>
                  <a:pt x="0" y="0"/>
                </a:moveTo>
                <a:lnTo>
                  <a:pt x="0" y="315975"/>
                </a:lnTo>
                <a:lnTo>
                  <a:pt x="141858" y="315975"/>
                </a:lnTo>
                <a:lnTo>
                  <a:pt x="141858" y="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635743" y="770762"/>
            <a:ext cx="35560" cy="291465"/>
          </a:xfrm>
          <a:custGeom>
            <a:avLst/>
            <a:gdLst/>
            <a:ahLst/>
            <a:cxnLst/>
            <a:rect l="l" t="t" r="r" b="b"/>
            <a:pathLst>
              <a:path w="35559" h="291465">
                <a:moveTo>
                  <a:pt x="35432" y="0"/>
                </a:moveTo>
                <a:lnTo>
                  <a:pt x="0" y="32385"/>
                </a:lnTo>
                <a:lnTo>
                  <a:pt x="0" y="275209"/>
                </a:lnTo>
                <a:lnTo>
                  <a:pt x="35432" y="291211"/>
                </a:lnTo>
                <a:lnTo>
                  <a:pt x="35432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32289" y="662940"/>
            <a:ext cx="125730" cy="235585"/>
          </a:xfrm>
          <a:custGeom>
            <a:avLst/>
            <a:gdLst/>
            <a:ahLst/>
            <a:cxnLst/>
            <a:rect l="l" t="t" r="r" b="b"/>
            <a:pathLst>
              <a:path w="125729" h="235584">
                <a:moveTo>
                  <a:pt x="0" y="0"/>
                </a:moveTo>
                <a:lnTo>
                  <a:pt x="0" y="235331"/>
                </a:lnTo>
                <a:lnTo>
                  <a:pt x="125729" y="235331"/>
                </a:lnTo>
                <a:lnTo>
                  <a:pt x="12572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567671" y="596265"/>
            <a:ext cx="122554" cy="1530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261792" y="374777"/>
            <a:ext cx="0" cy="339725"/>
          </a:xfrm>
          <a:custGeom>
            <a:avLst/>
            <a:gdLst/>
            <a:ahLst/>
            <a:cxnLst/>
            <a:rect l="l" t="t" r="r" b="b"/>
            <a:pathLst>
              <a:path h="339725">
                <a:moveTo>
                  <a:pt x="0" y="0"/>
                </a:moveTo>
                <a:lnTo>
                  <a:pt x="0" y="339471"/>
                </a:lnTo>
              </a:path>
            </a:pathLst>
          </a:custGeom>
          <a:ln w="47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490709" y="354456"/>
            <a:ext cx="168910" cy="289560"/>
          </a:xfrm>
          <a:custGeom>
            <a:avLst/>
            <a:gdLst/>
            <a:ahLst/>
            <a:cxnLst/>
            <a:rect l="l" t="t" r="r" b="b"/>
            <a:pathLst>
              <a:path w="168909" h="289559">
                <a:moveTo>
                  <a:pt x="168401" y="0"/>
                </a:moveTo>
                <a:lnTo>
                  <a:pt x="143383" y="38481"/>
                </a:lnTo>
                <a:lnTo>
                  <a:pt x="0" y="38481"/>
                </a:lnTo>
                <a:lnTo>
                  <a:pt x="0" y="259715"/>
                </a:lnTo>
                <a:lnTo>
                  <a:pt x="39370" y="289052"/>
                </a:lnTo>
                <a:lnTo>
                  <a:pt x="64180" y="245141"/>
                </a:lnTo>
                <a:lnTo>
                  <a:pt x="87931" y="200469"/>
                </a:lnTo>
                <a:lnTo>
                  <a:pt x="110611" y="155035"/>
                </a:lnTo>
                <a:lnTo>
                  <a:pt x="132207" y="108839"/>
                </a:lnTo>
                <a:lnTo>
                  <a:pt x="148589" y="63944"/>
                </a:lnTo>
                <a:lnTo>
                  <a:pt x="165354" y="10668"/>
                </a:lnTo>
                <a:lnTo>
                  <a:pt x="168401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995791" y="189992"/>
            <a:ext cx="1455420" cy="1531620"/>
          </a:xfrm>
          <a:custGeom>
            <a:avLst/>
            <a:gdLst/>
            <a:ahLst/>
            <a:cxnLst/>
            <a:rect l="l" t="t" r="r" b="b"/>
            <a:pathLst>
              <a:path w="1455420" h="1531620">
                <a:moveTo>
                  <a:pt x="500379" y="0"/>
                </a:moveTo>
                <a:lnTo>
                  <a:pt x="671322" y="136143"/>
                </a:lnTo>
                <a:lnTo>
                  <a:pt x="674877" y="122935"/>
                </a:lnTo>
                <a:lnTo>
                  <a:pt x="682353" y="94476"/>
                </a:lnTo>
                <a:lnTo>
                  <a:pt x="689911" y="64515"/>
                </a:lnTo>
                <a:lnTo>
                  <a:pt x="697541" y="33031"/>
                </a:lnTo>
                <a:lnTo>
                  <a:pt x="705230" y="0"/>
                </a:lnTo>
                <a:lnTo>
                  <a:pt x="992251" y="62991"/>
                </a:lnTo>
                <a:lnTo>
                  <a:pt x="1010586" y="68732"/>
                </a:lnTo>
                <a:lnTo>
                  <a:pt x="1023683" y="77581"/>
                </a:lnTo>
                <a:lnTo>
                  <a:pt x="1031541" y="89548"/>
                </a:lnTo>
                <a:lnTo>
                  <a:pt x="1034160" y="104648"/>
                </a:lnTo>
                <a:lnTo>
                  <a:pt x="1030091" y="119245"/>
                </a:lnTo>
                <a:lnTo>
                  <a:pt x="1017889" y="132937"/>
                </a:lnTo>
                <a:lnTo>
                  <a:pt x="997567" y="145724"/>
                </a:lnTo>
                <a:lnTo>
                  <a:pt x="969136" y="157606"/>
                </a:lnTo>
                <a:lnTo>
                  <a:pt x="954105" y="175513"/>
                </a:lnTo>
                <a:lnTo>
                  <a:pt x="939657" y="189991"/>
                </a:lnTo>
                <a:lnTo>
                  <a:pt x="925756" y="201040"/>
                </a:lnTo>
                <a:lnTo>
                  <a:pt x="912367" y="208660"/>
                </a:lnTo>
                <a:lnTo>
                  <a:pt x="1146682" y="208660"/>
                </a:lnTo>
                <a:lnTo>
                  <a:pt x="1266189" y="75818"/>
                </a:lnTo>
                <a:lnTo>
                  <a:pt x="1449958" y="221995"/>
                </a:lnTo>
                <a:lnTo>
                  <a:pt x="1410080" y="284352"/>
                </a:lnTo>
                <a:lnTo>
                  <a:pt x="861567" y="284352"/>
                </a:lnTo>
                <a:lnTo>
                  <a:pt x="847832" y="298545"/>
                </a:lnTo>
                <a:lnTo>
                  <a:pt x="833881" y="312165"/>
                </a:lnTo>
                <a:lnTo>
                  <a:pt x="819741" y="325215"/>
                </a:lnTo>
                <a:lnTo>
                  <a:pt x="805433" y="337692"/>
                </a:lnTo>
                <a:lnTo>
                  <a:pt x="796411" y="345789"/>
                </a:lnTo>
                <a:lnTo>
                  <a:pt x="788019" y="351218"/>
                </a:lnTo>
                <a:lnTo>
                  <a:pt x="780270" y="353980"/>
                </a:lnTo>
                <a:lnTo>
                  <a:pt x="773176" y="354075"/>
                </a:lnTo>
                <a:lnTo>
                  <a:pt x="913383" y="397255"/>
                </a:lnTo>
                <a:lnTo>
                  <a:pt x="1068704" y="397255"/>
                </a:lnTo>
                <a:lnTo>
                  <a:pt x="1165478" y="316610"/>
                </a:lnTo>
                <a:lnTo>
                  <a:pt x="1345056" y="430275"/>
                </a:lnTo>
                <a:lnTo>
                  <a:pt x="1360558" y="442420"/>
                </a:lnTo>
                <a:lnTo>
                  <a:pt x="1371631" y="454469"/>
                </a:lnTo>
                <a:lnTo>
                  <a:pt x="1378275" y="466423"/>
                </a:lnTo>
                <a:lnTo>
                  <a:pt x="1380489" y="478281"/>
                </a:lnTo>
                <a:lnTo>
                  <a:pt x="1377727" y="491547"/>
                </a:lnTo>
                <a:lnTo>
                  <a:pt x="1369440" y="503729"/>
                </a:lnTo>
                <a:lnTo>
                  <a:pt x="1355629" y="514840"/>
                </a:lnTo>
                <a:lnTo>
                  <a:pt x="1336293" y="524890"/>
                </a:lnTo>
                <a:lnTo>
                  <a:pt x="1336293" y="827912"/>
                </a:lnTo>
                <a:lnTo>
                  <a:pt x="1282445" y="834135"/>
                </a:lnTo>
                <a:lnTo>
                  <a:pt x="1430654" y="918082"/>
                </a:lnTo>
                <a:lnTo>
                  <a:pt x="1441249" y="926893"/>
                </a:lnTo>
                <a:lnTo>
                  <a:pt x="1448831" y="935608"/>
                </a:lnTo>
                <a:lnTo>
                  <a:pt x="1453389" y="944229"/>
                </a:lnTo>
                <a:lnTo>
                  <a:pt x="1454911" y="952753"/>
                </a:lnTo>
                <a:lnTo>
                  <a:pt x="1452935" y="963042"/>
                </a:lnTo>
                <a:lnTo>
                  <a:pt x="1447006" y="974677"/>
                </a:lnTo>
                <a:lnTo>
                  <a:pt x="1437124" y="987669"/>
                </a:lnTo>
                <a:lnTo>
                  <a:pt x="1423288" y="1002029"/>
                </a:lnTo>
                <a:lnTo>
                  <a:pt x="1423288" y="1505838"/>
                </a:lnTo>
                <a:lnTo>
                  <a:pt x="1212087" y="1524761"/>
                </a:lnTo>
                <a:lnTo>
                  <a:pt x="1212087" y="1411096"/>
                </a:lnTo>
                <a:lnTo>
                  <a:pt x="1189608" y="1411096"/>
                </a:lnTo>
                <a:lnTo>
                  <a:pt x="1189608" y="1510410"/>
                </a:lnTo>
                <a:lnTo>
                  <a:pt x="991361" y="1531111"/>
                </a:lnTo>
                <a:lnTo>
                  <a:pt x="991361" y="1506092"/>
                </a:lnTo>
                <a:lnTo>
                  <a:pt x="797940" y="1524761"/>
                </a:lnTo>
                <a:lnTo>
                  <a:pt x="797940" y="1411096"/>
                </a:lnTo>
                <a:lnTo>
                  <a:pt x="767206" y="1411096"/>
                </a:lnTo>
                <a:lnTo>
                  <a:pt x="767206" y="1510410"/>
                </a:lnTo>
                <a:lnTo>
                  <a:pt x="568959" y="1531111"/>
                </a:lnTo>
                <a:lnTo>
                  <a:pt x="568959" y="1396491"/>
                </a:lnTo>
                <a:lnTo>
                  <a:pt x="261111" y="1396491"/>
                </a:lnTo>
                <a:lnTo>
                  <a:pt x="261111" y="1497202"/>
                </a:lnTo>
                <a:lnTo>
                  <a:pt x="0" y="1529333"/>
                </a:lnTo>
                <a:lnTo>
                  <a:pt x="0" y="25273"/>
                </a:lnTo>
                <a:lnTo>
                  <a:pt x="256412" y="128015"/>
                </a:lnTo>
                <a:lnTo>
                  <a:pt x="387350" y="128015"/>
                </a:lnTo>
                <a:lnTo>
                  <a:pt x="500379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矩形 56"/>
          <p:cNvSpPr/>
          <p:nvPr/>
        </p:nvSpPr>
        <p:spPr>
          <a:xfrm>
            <a:off x="5490619" y="2892086"/>
            <a:ext cx="13467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112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7600" y="757226"/>
            <a:ext cx="60850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五、作業簿本及學用品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1959232"/>
            <a:ext cx="10344811" cy="24885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6415" marR="5080" indent="-514350" algn="just">
              <a:lnSpc>
                <a:spcPct val="100000"/>
              </a:lnSpc>
              <a:spcBef>
                <a:spcPts val="105"/>
              </a:spcBef>
              <a:buFont typeface="+mj-lt"/>
              <a:buAutoNum type="arabicPeriod"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依各年級教學需要，提出簿本及學用品規格及數量，提請家長委員會討論決議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後，由學校代購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，家長可以選擇購買或自備。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26415" marR="5080" indent="-514350" algn="just">
              <a:lnSpc>
                <a:spcPct val="100000"/>
              </a:lnSpc>
              <a:spcBef>
                <a:spcPts val="105"/>
              </a:spcBef>
              <a:buFont typeface="+mj-lt"/>
              <a:buAutoNum type="arabicPeriod"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本校未設置合作社，校內無販售食品、飲料及文具用品等，學生所需之各項用品，請家長在課前為學生準備。</a:t>
            </a:r>
            <a:endParaRPr sz="465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4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1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2546350" y="576198"/>
            <a:ext cx="220852" cy="154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04486" y="962660"/>
            <a:ext cx="86487" cy="142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37278" y="208534"/>
            <a:ext cx="330835" cy="316865"/>
          </a:xfrm>
          <a:custGeom>
            <a:avLst/>
            <a:gdLst/>
            <a:ahLst/>
            <a:cxnLst/>
            <a:rect l="l" t="t" r="r" b="b"/>
            <a:pathLst>
              <a:path w="330835" h="316865">
                <a:moveTo>
                  <a:pt x="18542" y="0"/>
                </a:moveTo>
                <a:lnTo>
                  <a:pt x="89406" y="1887"/>
                </a:lnTo>
                <a:lnTo>
                  <a:pt x="149597" y="7542"/>
                </a:lnTo>
                <a:lnTo>
                  <a:pt x="199108" y="16952"/>
                </a:lnTo>
                <a:lnTo>
                  <a:pt x="237932" y="30106"/>
                </a:lnTo>
                <a:lnTo>
                  <a:pt x="294401" y="72757"/>
                </a:lnTo>
                <a:lnTo>
                  <a:pt x="326786" y="133197"/>
                </a:lnTo>
                <a:lnTo>
                  <a:pt x="330835" y="167894"/>
                </a:lnTo>
                <a:lnTo>
                  <a:pt x="328237" y="195393"/>
                </a:lnTo>
                <a:lnTo>
                  <a:pt x="307421" y="247868"/>
                </a:lnTo>
                <a:lnTo>
                  <a:pt x="265628" y="292038"/>
                </a:lnTo>
                <a:lnTo>
                  <a:pt x="214383" y="313997"/>
                </a:lnTo>
                <a:lnTo>
                  <a:pt x="186690" y="316738"/>
                </a:lnTo>
                <a:lnTo>
                  <a:pt x="164425" y="314021"/>
                </a:lnTo>
                <a:lnTo>
                  <a:pt x="124610" y="292252"/>
                </a:lnTo>
                <a:lnTo>
                  <a:pt x="96059" y="255178"/>
                </a:lnTo>
                <a:lnTo>
                  <a:pt x="81200" y="213562"/>
                </a:lnTo>
                <a:lnTo>
                  <a:pt x="76249" y="173396"/>
                </a:lnTo>
                <a:lnTo>
                  <a:pt x="72977" y="156956"/>
                </a:lnTo>
                <a:lnTo>
                  <a:pt x="67538" y="140682"/>
                </a:lnTo>
                <a:lnTo>
                  <a:pt x="59944" y="124587"/>
                </a:lnTo>
                <a:lnTo>
                  <a:pt x="52274" y="107561"/>
                </a:lnTo>
                <a:lnTo>
                  <a:pt x="39735" y="89058"/>
                </a:lnTo>
                <a:lnTo>
                  <a:pt x="22314" y="69080"/>
                </a:lnTo>
                <a:lnTo>
                  <a:pt x="0" y="47625"/>
                </a:lnTo>
                <a:lnTo>
                  <a:pt x="18542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96684" y="524637"/>
            <a:ext cx="356235" cy="316865"/>
          </a:xfrm>
          <a:custGeom>
            <a:avLst/>
            <a:gdLst/>
            <a:ahLst/>
            <a:cxnLst/>
            <a:rect l="l" t="t" r="r" b="b"/>
            <a:pathLst>
              <a:path w="356234" h="316865">
                <a:moveTo>
                  <a:pt x="18668" y="0"/>
                </a:moveTo>
                <a:lnTo>
                  <a:pt x="83397" y="1408"/>
                </a:lnTo>
                <a:lnTo>
                  <a:pt x="140043" y="5635"/>
                </a:lnTo>
                <a:lnTo>
                  <a:pt x="188610" y="12684"/>
                </a:lnTo>
                <a:lnTo>
                  <a:pt x="229103" y="22558"/>
                </a:lnTo>
                <a:lnTo>
                  <a:pt x="285876" y="50800"/>
                </a:lnTo>
                <a:lnTo>
                  <a:pt x="316640" y="76301"/>
                </a:lnTo>
                <a:lnTo>
                  <a:pt x="351831" y="137971"/>
                </a:lnTo>
                <a:lnTo>
                  <a:pt x="356235" y="174116"/>
                </a:lnTo>
                <a:lnTo>
                  <a:pt x="353903" y="200808"/>
                </a:lnTo>
                <a:lnTo>
                  <a:pt x="335285" y="250287"/>
                </a:lnTo>
                <a:lnTo>
                  <a:pt x="295020" y="292145"/>
                </a:lnTo>
                <a:lnTo>
                  <a:pt x="244728" y="314001"/>
                </a:lnTo>
                <a:lnTo>
                  <a:pt x="218439" y="316738"/>
                </a:lnTo>
                <a:lnTo>
                  <a:pt x="193579" y="314336"/>
                </a:lnTo>
                <a:lnTo>
                  <a:pt x="149574" y="295199"/>
                </a:lnTo>
                <a:lnTo>
                  <a:pt x="116113" y="258893"/>
                </a:lnTo>
                <a:lnTo>
                  <a:pt x="97532" y="214610"/>
                </a:lnTo>
                <a:lnTo>
                  <a:pt x="91815" y="173420"/>
                </a:lnTo>
                <a:lnTo>
                  <a:pt x="87614" y="156670"/>
                </a:lnTo>
                <a:lnTo>
                  <a:pt x="61650" y="107324"/>
                </a:lnTo>
                <a:lnTo>
                  <a:pt x="26217" y="69086"/>
                </a:lnTo>
                <a:lnTo>
                  <a:pt x="0" y="46227"/>
                </a:lnTo>
                <a:lnTo>
                  <a:pt x="18668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682733" y="1045210"/>
            <a:ext cx="170815" cy="48260"/>
          </a:xfrm>
          <a:custGeom>
            <a:avLst/>
            <a:gdLst/>
            <a:ahLst/>
            <a:cxnLst/>
            <a:rect l="l" t="t" r="r" b="b"/>
            <a:pathLst>
              <a:path w="170815" h="48259">
                <a:moveTo>
                  <a:pt x="170307" y="0"/>
                </a:moveTo>
                <a:lnTo>
                  <a:pt x="0" y="21970"/>
                </a:lnTo>
                <a:lnTo>
                  <a:pt x="57531" y="48132"/>
                </a:lnTo>
                <a:lnTo>
                  <a:pt x="122555" y="48132"/>
                </a:lnTo>
                <a:lnTo>
                  <a:pt x="170307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256903" y="770890"/>
            <a:ext cx="142240" cy="316230"/>
          </a:xfrm>
          <a:custGeom>
            <a:avLst/>
            <a:gdLst/>
            <a:ahLst/>
            <a:cxnLst/>
            <a:rect l="l" t="t" r="r" b="b"/>
            <a:pathLst>
              <a:path w="142240" h="316230">
                <a:moveTo>
                  <a:pt x="0" y="0"/>
                </a:moveTo>
                <a:lnTo>
                  <a:pt x="0" y="315975"/>
                </a:lnTo>
                <a:lnTo>
                  <a:pt x="141858" y="315975"/>
                </a:lnTo>
                <a:lnTo>
                  <a:pt x="141858" y="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635743" y="770762"/>
            <a:ext cx="35560" cy="291465"/>
          </a:xfrm>
          <a:custGeom>
            <a:avLst/>
            <a:gdLst/>
            <a:ahLst/>
            <a:cxnLst/>
            <a:rect l="l" t="t" r="r" b="b"/>
            <a:pathLst>
              <a:path w="35559" h="291465">
                <a:moveTo>
                  <a:pt x="35432" y="0"/>
                </a:moveTo>
                <a:lnTo>
                  <a:pt x="0" y="32385"/>
                </a:lnTo>
                <a:lnTo>
                  <a:pt x="0" y="275209"/>
                </a:lnTo>
                <a:lnTo>
                  <a:pt x="35432" y="291211"/>
                </a:lnTo>
                <a:lnTo>
                  <a:pt x="35432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567671" y="596265"/>
            <a:ext cx="122554" cy="1530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261792" y="374777"/>
            <a:ext cx="0" cy="339725"/>
          </a:xfrm>
          <a:custGeom>
            <a:avLst/>
            <a:gdLst/>
            <a:ahLst/>
            <a:cxnLst/>
            <a:rect l="l" t="t" r="r" b="b"/>
            <a:pathLst>
              <a:path h="339725">
                <a:moveTo>
                  <a:pt x="0" y="0"/>
                </a:moveTo>
                <a:lnTo>
                  <a:pt x="0" y="339471"/>
                </a:lnTo>
              </a:path>
            </a:pathLst>
          </a:custGeom>
          <a:ln w="478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490709" y="354456"/>
            <a:ext cx="168910" cy="289560"/>
          </a:xfrm>
          <a:custGeom>
            <a:avLst/>
            <a:gdLst/>
            <a:ahLst/>
            <a:cxnLst/>
            <a:rect l="l" t="t" r="r" b="b"/>
            <a:pathLst>
              <a:path w="168909" h="289559">
                <a:moveTo>
                  <a:pt x="168401" y="0"/>
                </a:moveTo>
                <a:lnTo>
                  <a:pt x="143383" y="38481"/>
                </a:lnTo>
                <a:lnTo>
                  <a:pt x="0" y="38481"/>
                </a:lnTo>
                <a:lnTo>
                  <a:pt x="0" y="259715"/>
                </a:lnTo>
                <a:lnTo>
                  <a:pt x="39370" y="289052"/>
                </a:lnTo>
                <a:lnTo>
                  <a:pt x="64180" y="245141"/>
                </a:lnTo>
                <a:lnTo>
                  <a:pt x="87931" y="200469"/>
                </a:lnTo>
                <a:lnTo>
                  <a:pt x="110611" y="155035"/>
                </a:lnTo>
                <a:lnTo>
                  <a:pt x="132207" y="108839"/>
                </a:lnTo>
                <a:lnTo>
                  <a:pt x="148589" y="63944"/>
                </a:lnTo>
                <a:lnTo>
                  <a:pt x="165354" y="10668"/>
                </a:lnTo>
                <a:lnTo>
                  <a:pt x="168401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4F933E6-D051-4AEF-8335-B37A501A2B5E}"/>
              </a:ext>
            </a:extLst>
          </p:cNvPr>
          <p:cNvSpPr txBox="1"/>
          <p:nvPr/>
        </p:nvSpPr>
        <p:spPr>
          <a:xfrm>
            <a:off x="2362200" y="3078391"/>
            <a:ext cx="80009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>
                <a:latin typeface="Berlin Sans FB Demi" panose="020E0802020502020306" pitchFamily="34" charset="0"/>
                <a:ea typeface="華康粗圓體(P)" panose="02010600010101010101" pitchFamily="2" charset="-120"/>
              </a:rPr>
              <a:t>雙龍國小歡迎您！</a:t>
            </a:r>
            <a:endParaRPr lang="en-US" altLang="zh-TW" sz="6600" dirty="0">
              <a:latin typeface="Berlin Sans FB Demi" panose="020E0802020502020306" pitchFamily="34" charset="0"/>
              <a:ea typeface="華康粗圓體(P)" panose="0201060001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1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1607" y="1767077"/>
            <a:ext cx="7141209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總務處工作報告</a:t>
            </a:r>
            <a:endParaRPr sz="8000" b="1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0240" y="4343400"/>
            <a:ext cx="54457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總</a:t>
            </a:r>
            <a:r>
              <a:rPr sz="4000" b="1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務</a:t>
            </a:r>
            <a:r>
              <a:rPr lang="zh-TW" altLang="en-US" sz="4000" b="1" spc="-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處</a:t>
            </a:r>
            <a:r>
              <a:rPr lang="zh-TW" altLang="en-US" sz="4000" b="1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：楊小慧</a:t>
            </a:r>
            <a:r>
              <a:rPr sz="4000" b="1" spc="-7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 </a:t>
            </a:r>
            <a:r>
              <a:rPr sz="4000" b="1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主任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7061" y="304800"/>
            <a:ext cx="2819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認識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總</a:t>
            </a:r>
            <a:r>
              <a:rPr spc="-25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務</a:t>
            </a:r>
            <a:r>
              <a:rPr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處</a:t>
            </a:r>
            <a:endParaRPr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</p:txBody>
      </p:sp>
      <p:graphicFrame>
        <p:nvGraphicFramePr>
          <p:cNvPr id="65" name="內容版面配置區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160816"/>
              </p:ext>
            </p:extLst>
          </p:nvPr>
        </p:nvGraphicFramePr>
        <p:xfrm>
          <a:off x="838200" y="820901"/>
          <a:ext cx="985844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57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8D68E08-3B1A-4D68-B034-623BB4805191}"/>
              </a:ext>
            </a:extLst>
          </p:cNvPr>
          <p:cNvSpPr txBox="1">
            <a:spLocks/>
          </p:cNvSpPr>
          <p:nvPr/>
        </p:nvSpPr>
        <p:spPr>
          <a:xfrm>
            <a:off x="2819400" y="1263758"/>
            <a:ext cx="7075680" cy="39940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zh-TW" altLang="en-US" sz="4400" b="1" dirty="0">
                <a:solidFill>
                  <a:srgbClr val="9747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一、校園門禁與安全</a:t>
            </a:r>
            <a:endParaRPr lang="en-US" altLang="zh-TW" sz="44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endParaRPr lang="en-US" altLang="zh-TW" sz="8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r>
              <a:rPr lang="zh-TW" altLang="en-US" sz="4400" b="1" dirty="0">
                <a:solidFill>
                  <a:srgbClr val="9747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二、各項費用繳交方式</a:t>
            </a:r>
            <a:endParaRPr lang="en-US" altLang="zh-TW" sz="44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endParaRPr lang="en-US" altLang="zh-TW" sz="8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r>
              <a:rPr lang="zh-TW" altLang="en-US" sz="4400" b="1" dirty="0">
                <a:solidFill>
                  <a:srgbClr val="9747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三、購買運動服</a:t>
            </a:r>
            <a:endParaRPr lang="en-US" altLang="zh-TW" sz="44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endParaRPr lang="zh-TW" altLang="en-US" sz="8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r>
              <a:rPr lang="zh-TW" altLang="en-US" sz="4400" b="1" dirty="0">
                <a:solidFill>
                  <a:srgbClr val="9747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四、學生午餐</a:t>
            </a:r>
            <a:endParaRPr lang="en-US" altLang="zh-TW" sz="44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endParaRPr lang="zh-TW" altLang="en-US" sz="800" b="1" dirty="0">
              <a:solidFill>
                <a:srgbClr val="97470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700">
              <a:spcBef>
                <a:spcPts val="105"/>
              </a:spcBef>
            </a:pPr>
            <a:r>
              <a:rPr lang="zh-TW" altLang="en-US" sz="4400" b="1" dirty="0">
                <a:solidFill>
                  <a:srgbClr val="9747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五、作業簿本及學用品</a:t>
            </a:r>
          </a:p>
        </p:txBody>
      </p:sp>
    </p:spTree>
    <p:extLst>
      <p:ext uri="{BB962C8B-B14F-4D97-AF65-F5344CB8AC3E}">
        <p14:creationId xmlns:p14="http://schemas.microsoft.com/office/powerpoint/2010/main" val="45044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609600"/>
            <a:ext cx="532104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校園門</a:t>
            </a:r>
            <a:r>
              <a:rPr b="1" spc="-2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禁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與安全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7589" y="1561418"/>
            <a:ext cx="9717405" cy="36317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為提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供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學生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安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全及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無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干擾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的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學習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環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境，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請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配合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本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校校 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園門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禁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管制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辦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法，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家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長請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勿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在上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課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中進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入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教學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區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域， 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有事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傳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達時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請警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衛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協助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endParaRPr lang="en-US" sz="3200" spc="-15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放學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時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請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在接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送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區等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候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lang="zh-TW" altLang="en-US"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安親班接送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車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輛請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依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學校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規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畫位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置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停放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endParaRPr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7520" y="475614"/>
            <a:ext cx="70756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b="1" spc="-2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費用繳</a:t>
            </a:r>
            <a:r>
              <a:rPr b="1" spc="-2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交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7589" y="1645666"/>
            <a:ext cx="9482455" cy="61587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1.</a:t>
            </a:r>
            <a:r>
              <a:rPr sz="3200" spc="-76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 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代收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代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辦費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：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依據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市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府收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標準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開學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後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由各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班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導 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師調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查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彙整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由總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務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處印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發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繳費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單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（大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約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開學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後</a:t>
            </a:r>
            <a:r>
              <a:rPr lang="zh-TW" altLang="en-US"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第</a:t>
            </a:r>
            <a:r>
              <a:rPr lang="en-US" altLang="zh-TW" sz="3200" spc="-15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4</a:t>
            </a:r>
            <a:r>
              <a:rPr lang="zh-TW" altLang="en-US" sz="3200" spc="-15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週</a:t>
            </a:r>
            <a:r>
              <a:rPr lang="zh-TW" altLang="en-US"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發放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）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請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家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長就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近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到便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利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商店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、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聯邦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銀</a:t>
            </a:r>
            <a:r>
              <a:rPr sz="32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行或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利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用網路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銀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行等</a:t>
            </a:r>
            <a:r>
              <a:rPr sz="32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方</a:t>
            </a:r>
            <a:r>
              <a:rPr sz="320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式繳</a:t>
            </a:r>
            <a:r>
              <a:rPr sz="3200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因應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E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政府繳費平臺 信用卡繳學雜費服務 ，於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112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年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3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月退場，因此於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112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年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3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月起停止使用信用卡繳費服務，原便利商店、臨櫃、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ATM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繳費方式維持不變，不便之處，尚祈見諒 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)</a:t>
            </a:r>
            <a:endParaRPr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113664" algn="just">
              <a:lnSpc>
                <a:spcPct val="100000"/>
              </a:lnSpc>
            </a:pP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※若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需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申請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補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助者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，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請向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國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稅局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申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請最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近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年度</a:t>
            </a:r>
            <a:r>
              <a:rPr sz="3200" u="sng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全</a:t>
            </a:r>
            <a:r>
              <a:rPr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戶財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 </a:t>
            </a:r>
            <a:r>
              <a:rPr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產所</a:t>
            </a:r>
            <a:r>
              <a:rPr sz="3200" u="sng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得</a:t>
            </a:r>
            <a:r>
              <a:rPr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證明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，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開學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日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交給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導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師，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經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審查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通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過後</a:t>
            </a:r>
            <a:r>
              <a:rPr sz="3200" spc="-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始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得補 助。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5400" y="914400"/>
            <a:ext cx="988822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411480" indent="-514984" algn="just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528320" algn="l"/>
              </a:tabLst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學生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社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團活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動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、課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後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照顧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班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及各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項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活動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用：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依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貴 子弟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需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求，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採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先報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名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、後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繳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費方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式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辦理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由總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務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處 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印發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繳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費單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請家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長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就近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至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便利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商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店繳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endParaRPr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527685" marR="411480" indent="-514984" algn="just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528320" algn="l"/>
              </a:tabLst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其他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收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費：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由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各業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務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單位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或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導師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印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發通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知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，並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依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說 明繳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費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</a:p>
          <a:p>
            <a:pPr marL="527685" marR="5080" indent="-514984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528320" algn="l"/>
              </a:tabLst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繳費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單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上之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項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目、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金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額如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有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更改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或超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過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繳費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期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限，  請持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單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到總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務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處繳</a:t>
            </a:r>
            <a:r>
              <a:rPr sz="3200" spc="-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交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1466189" y="4876800"/>
            <a:ext cx="101924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請家長務必留意繳費期限，於期限內至到</a:t>
            </a:r>
            <a:r>
              <a:rPr lang="zh-TW" altLang="zh-TW"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便利商店</a:t>
            </a:r>
            <a:r>
              <a:rPr lang="zh-TW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聯邦銀行</a:t>
            </a:r>
            <a:r>
              <a:rPr lang="zh-TW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或利用</a:t>
            </a:r>
            <a:r>
              <a:rPr lang="zh-TW" altLang="zh-TW"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網路銀行</a:t>
            </a:r>
            <a:r>
              <a:rPr lang="zh-TW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等方式繳費，避免造成對帳困擾。</a:t>
            </a:r>
            <a:endParaRPr lang="zh-TW" altLang="en-US" sz="3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0" y="475614"/>
            <a:ext cx="48006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購買運</a:t>
            </a:r>
            <a:r>
              <a:rPr b="1" spc="-2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服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5611469"/>
            <a:ext cx="112014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27305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※學生帽1</a:t>
            </a:r>
            <a:r>
              <a:rPr lang="en-US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4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0元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、防震頭套</a:t>
            </a:r>
            <a:r>
              <a:rPr lang="en-US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130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元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，</a:t>
            </a:r>
            <a:r>
              <a:rPr sz="3200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一年級新生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調查購買意願後</a:t>
            </a:r>
            <a:r>
              <a:rPr sz="3200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併在</a:t>
            </a:r>
            <a:r>
              <a:rPr sz="3200" u="sng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代收代辦</a:t>
            </a:r>
            <a:r>
              <a:rPr lang="zh-TW" altLang="en-US" sz="3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費</a:t>
            </a:r>
            <a:r>
              <a:rPr sz="3200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學用品項目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內收取</a:t>
            </a:r>
            <a:r>
              <a:rPr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。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Mono CJK JP Regular"/>
              </a:rPr>
              <a:t>若有遺失，另外向總務處購買。</a:t>
            </a:r>
            <a:endParaRPr sz="3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Mono CJK JP Regula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111204"/>
              </p:ext>
            </p:extLst>
          </p:nvPr>
        </p:nvGraphicFramePr>
        <p:xfrm>
          <a:off x="762000" y="3045985"/>
          <a:ext cx="7619999" cy="2225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138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5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商號名稱</a:t>
                      </a:r>
                      <a:endParaRPr sz="1800" dirty="0">
                        <a:latin typeface="Droid Sans Fallback"/>
                        <a:cs typeface="Droid Sans Fallback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5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地點</a:t>
                      </a:r>
                      <a:endParaRPr sz="1800" dirty="0">
                        <a:latin typeface="Droid Sans Fallback"/>
                        <a:cs typeface="Droid Sans Fallback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-75" dirty="0" err="1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夏季運動服</a:t>
                      </a:r>
                      <a:endParaRPr lang="en-US" altLang="zh-TW" sz="1800" spc="-75" dirty="0">
                        <a:solidFill>
                          <a:srgbClr val="FFFFFF"/>
                        </a:solidFill>
                        <a:latin typeface="Droid Sans Fallback"/>
                        <a:cs typeface="Droid Sans Fallback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短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袖</a:t>
                      </a:r>
                      <a:r>
                        <a:rPr sz="1800" b="1" spc="-2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短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褲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3495" marR="60325" indent="-27622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-75" dirty="0" err="1">
                          <a:solidFill>
                            <a:srgbClr val="FFFFFF"/>
                          </a:solidFill>
                          <a:latin typeface="Droid Sans Fallback"/>
                          <a:ea typeface="+mn-ea"/>
                          <a:cs typeface="Droid Sans Fallback"/>
                        </a:rPr>
                        <a:t>冬季運動服</a:t>
                      </a:r>
                      <a:endParaRPr lang="en-US" altLang="zh-TW" sz="1800" spc="-75" dirty="0">
                        <a:solidFill>
                          <a:srgbClr val="FFFFFF"/>
                        </a:solidFill>
                        <a:latin typeface="Droid Sans Fallback"/>
                        <a:ea typeface="+mn-ea"/>
                        <a:cs typeface="Droid Sans Fallback"/>
                      </a:endParaRPr>
                    </a:p>
                    <a:p>
                      <a:pPr marL="23495" marR="60325" indent="-27622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ea typeface="+mn-ea"/>
                          <a:cs typeface="Arial"/>
                        </a:rPr>
                        <a:t>(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ea typeface="+mn-ea"/>
                          <a:cs typeface="Droid Sans Fallback"/>
                        </a:rPr>
                        <a:t>長 袖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ea typeface="+mn-ea"/>
                          <a:cs typeface="Arial"/>
                        </a:rPr>
                        <a:t>+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ea typeface="+mn-ea"/>
                          <a:cs typeface="Droid Sans Fallback"/>
                        </a:rPr>
                        <a:t>長褲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Droid Sans Fallback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5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外套</a:t>
                      </a:r>
                      <a:endParaRPr sz="1800" dirty="0">
                        <a:latin typeface="Droid Sans Fallback"/>
                        <a:cs typeface="Droid Sans Fallback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138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10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龍昌百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貨行</a:t>
                      </a:r>
                      <a:endParaRPr sz="1800">
                        <a:latin typeface="Droid Sans Fallback"/>
                        <a:cs typeface="Droid Sans Fallback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95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龍潭區龍元路78號</a:t>
                      </a:r>
                      <a:endParaRPr sz="1800" b="1" spc="-9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9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(龍元宮前方約100公尺)</a:t>
                      </a: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-40" dirty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en-US" altLang="zh-TW" sz="1800" spc="-40" dirty="0">
                          <a:latin typeface="Trebuchet MS"/>
                          <a:cs typeface="Trebuchet MS"/>
                        </a:rPr>
                        <a:t>8</a:t>
                      </a:r>
                      <a:r>
                        <a:rPr sz="1800" spc="-40" dirty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-40" dirty="0">
                          <a:latin typeface="Trebuchet MS"/>
                          <a:cs typeface="Trebuchet MS"/>
                        </a:rPr>
                        <a:t>450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altLang="zh-TW"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138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spc="10" dirty="0">
                          <a:solidFill>
                            <a:srgbClr val="FFFFFF"/>
                          </a:solidFill>
                          <a:latin typeface="Droid Sans Fallback"/>
                          <a:cs typeface="Droid Sans Fallback"/>
                        </a:rPr>
                        <a:t>學生社</a:t>
                      </a:r>
                      <a:endParaRPr sz="1800">
                        <a:latin typeface="Droid Sans Fallback"/>
                        <a:cs typeface="Droid Sans Fallback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龍潭區龍興路22號</a:t>
                      </a: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(龍元宮右側巷內)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altLang="zh-TW"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480</a:t>
                      </a:r>
                      <a:r>
                        <a:rPr lang="zh-TW" altLang="en-US"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（棉質）</a:t>
                      </a:r>
                      <a:endParaRPr lang="zh-TW" altLang="en-US" sz="1800" dirty="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altLang="zh-TW"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650</a:t>
                      </a:r>
                      <a:r>
                        <a:rPr lang="zh-TW" altLang="en-US"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（棉質）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90014" y="1371600"/>
            <a:ext cx="971613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本校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的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制服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是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運動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服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，由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坊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間製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衣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廠商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販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售，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下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表價 格僅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供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參考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實際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販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售價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格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仍以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店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家為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準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，敬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請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貴家 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長依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需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求前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往</a:t>
            </a:r>
            <a:r>
              <a:rPr sz="32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選購：</a:t>
            </a:r>
            <a:endParaRPr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97AB450-A992-4CED-8553-7673035FF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15551" y="3415747"/>
            <a:ext cx="1981199" cy="14859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6354C9DA-5B4C-43B4-8CF1-A424F059A7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62950" y="3415745"/>
            <a:ext cx="1981200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4320" y="533400"/>
            <a:ext cx="49420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四、學生午餐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371600"/>
            <a:ext cx="10820400" cy="32425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0" algn="just">
              <a:spcBef>
                <a:spcPts val="105"/>
              </a:spcBef>
              <a:tabLst>
                <a:tab pos="528320" algn="l"/>
              </a:tabLst>
            </a:pPr>
            <a:r>
              <a:rPr lang="en-US" altLang="zh-TW" sz="3200" dirty="0">
                <a:latin typeface="Noto Sans Mono CJK JP Regular"/>
                <a:cs typeface="Noto Sans Mono CJK JP Regular"/>
              </a:rPr>
              <a:t>1.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供應時間：每週一至週五（假日除外）中午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11:55-12:30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527685" marR="5080" indent="-514984" algn="just">
              <a:spcBef>
                <a:spcPts val="105"/>
              </a:spcBef>
              <a:buAutoNum type="arabicPeriod" startAt="2"/>
              <a:tabLst>
                <a:tab pos="528320" algn="l"/>
              </a:tabLst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供應方式：每餐一主食，四菜一湯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素食者，提供素食便當。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527685" marR="5080" indent="-514984" algn="just">
              <a:spcBef>
                <a:spcPts val="105"/>
              </a:spcBef>
              <a:buAutoNum type="arabicPeriod" startAt="2"/>
              <a:tabLst>
                <a:tab pos="528320" algn="l"/>
              </a:tabLst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收費方式：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市府補助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補助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金額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每餐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48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12701" marR="5080" algn="just">
              <a:spcBef>
                <a:spcPts val="105"/>
              </a:spcBef>
              <a:tabLst>
                <a:tab pos="528320" algn="l"/>
              </a:tabLst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12065" marR="5080" algn="just">
              <a:lnSpc>
                <a:spcPct val="100000"/>
              </a:lnSpc>
              <a:spcBef>
                <a:spcPts val="105"/>
              </a:spcBef>
            </a:pPr>
            <a:endParaRPr sz="46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638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468</Words>
  <Application>Microsoft Office PowerPoint</Application>
  <PresentationFormat>寬螢幕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Droid Sans Fallback</vt:lpstr>
      <vt:lpstr>Noto Sans Mono CJK JP Regular</vt:lpstr>
      <vt:lpstr>微軟正黑體</vt:lpstr>
      <vt:lpstr>標楷體</vt:lpstr>
      <vt:lpstr>Arial</vt:lpstr>
      <vt:lpstr>Berlin Sans FB Demi</vt:lpstr>
      <vt:lpstr>Calibri</vt:lpstr>
      <vt:lpstr>Times New Roman</vt:lpstr>
      <vt:lpstr>Trebuchet MS</vt:lpstr>
      <vt:lpstr>Office Theme</vt:lpstr>
      <vt:lpstr>PowerPoint 簡報</vt:lpstr>
      <vt:lpstr>PowerPoint 簡報</vt:lpstr>
      <vt:lpstr>認識總務處</vt:lpstr>
      <vt:lpstr>PowerPoint 簡報</vt:lpstr>
      <vt:lpstr>一、校園門禁與安全</vt:lpstr>
      <vt:lpstr>二、各項費用繳交方式</vt:lpstr>
      <vt:lpstr>PowerPoint 簡報</vt:lpstr>
      <vt:lpstr>三、購買運動服</vt:lpstr>
      <vt:lpstr>四、學生午餐</vt:lpstr>
      <vt:lpstr>五、作業簿本及學用品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chiang</dc:creator>
  <cp:lastModifiedBy>wendy</cp:lastModifiedBy>
  <cp:revision>51</cp:revision>
  <dcterms:created xsi:type="dcterms:W3CDTF">2019-08-26T15:11:50Z</dcterms:created>
  <dcterms:modified xsi:type="dcterms:W3CDTF">2023-08-25T09:32:43Z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2019-08-26T00:00:00Z</vt:filetime>
  </property>
</Properties>
</file>