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media/image2.jpg" ContentType="image/jpeg"/>
  <Override PartName="/ppt/media/image3.jpg" ContentType="image/jpeg"/>
  <Override PartName="/ppt/media/image4.jpg" ContentType="image/jpeg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25.jpg" ContentType="image/jpe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8" r:id="rId3"/>
  </p:sldMasterIdLst>
  <p:notesMasterIdLst>
    <p:notesMasterId r:id="rId15"/>
  </p:notesMasterIdLst>
  <p:handoutMasterIdLst>
    <p:handoutMasterId r:id="rId16"/>
  </p:handoutMasterIdLst>
  <p:sldIdLst>
    <p:sldId id="256" r:id="rId4"/>
    <p:sldId id="347" r:id="rId5"/>
    <p:sldId id="344" r:id="rId6"/>
    <p:sldId id="364" r:id="rId7"/>
    <p:sldId id="360" r:id="rId8"/>
    <p:sldId id="359" r:id="rId9"/>
    <p:sldId id="361" r:id="rId10"/>
    <p:sldId id="362" r:id="rId11"/>
    <p:sldId id="294" r:id="rId12"/>
    <p:sldId id="296" r:id="rId13"/>
    <p:sldId id="365" r:id="rId14"/>
  </p:sldIdLst>
  <p:sldSz cx="12192000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中等深淺樣式 4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222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E9EF77-2955-4DF5-A438-93F4A8CC6A4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CBD6C2F7-80AF-4C7C-AB4B-74F93B8B9F46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輔導主任        </a:t>
          </a:r>
          <a:r>
            <a:rPr lang="zh-TW" altLang="en-US" b="1" dirty="0">
              <a:latin typeface="標楷體" panose="03000509000000000000" pitchFamily="65" charset="-120"/>
              <a:ea typeface="標楷體" panose="03000509000000000000" pitchFamily="65" charset="-120"/>
            </a:rPr>
            <a:t>馮婉珍</a:t>
          </a:r>
        </a:p>
      </dgm:t>
    </dgm:pt>
    <dgm:pt modelId="{5CE86954-2DEA-4F12-9CDD-D41C845C4944}" type="parTrans" cxnId="{C783DAFE-6AA9-4832-80F9-233B5A8CA35E}">
      <dgm:prSet/>
      <dgm:spPr/>
      <dgm:t>
        <a:bodyPr/>
        <a:lstStyle/>
        <a:p>
          <a:endParaRPr lang="zh-TW" altLang="en-US"/>
        </a:p>
      </dgm:t>
    </dgm:pt>
    <dgm:pt modelId="{BE9C820D-F416-42AF-94E2-1939ED332349}" type="sibTrans" cxnId="{C783DAFE-6AA9-4832-80F9-233B5A8CA35E}">
      <dgm:prSet/>
      <dgm:spPr/>
      <dgm:t>
        <a:bodyPr/>
        <a:lstStyle/>
        <a:p>
          <a:endParaRPr lang="zh-TW" altLang="en-US"/>
        </a:p>
      </dgm:t>
    </dgm:pt>
    <dgm:pt modelId="{E803A754-9D32-4D22-BB09-16F19326C92D}">
      <dgm:prSet phldrT="[文字]" custT="1"/>
      <dgm:spPr/>
      <dgm:t>
        <a:bodyPr/>
        <a:lstStyle/>
        <a:p>
          <a:r>
            <a:rPr lang="zh-TW" altLang="en-US" sz="2300" kern="1200" dirty="0">
              <a:latin typeface="標楷體" panose="03000509000000000000" pitchFamily="65" charset="-120"/>
              <a:ea typeface="標楷體" panose="03000509000000000000" pitchFamily="65" charset="-120"/>
            </a:rPr>
            <a:t>輔導組長       </a:t>
          </a:r>
          <a:r>
            <a:rPr lang="zh-TW" altLang="en-US" sz="23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宋青蓉</a:t>
          </a:r>
        </a:p>
      </dgm:t>
    </dgm:pt>
    <dgm:pt modelId="{7D4D1DB8-DE76-41C8-BBB9-B61B8D28B64E}" type="parTrans" cxnId="{09770508-1E3A-4B6E-8DB3-FF4FF782023C}">
      <dgm:prSet/>
      <dgm:spPr/>
      <dgm:t>
        <a:bodyPr/>
        <a:lstStyle/>
        <a:p>
          <a:endParaRPr lang="zh-TW" altLang="en-US"/>
        </a:p>
      </dgm:t>
    </dgm:pt>
    <dgm:pt modelId="{7E9C1310-2E30-4B12-BD56-1F201EF7D693}" type="sibTrans" cxnId="{09770508-1E3A-4B6E-8DB3-FF4FF782023C}">
      <dgm:prSet/>
      <dgm:spPr/>
      <dgm:t>
        <a:bodyPr/>
        <a:lstStyle/>
        <a:p>
          <a:endParaRPr lang="zh-TW" altLang="en-US"/>
        </a:p>
      </dgm:t>
    </dgm:pt>
    <dgm:pt modelId="{EFE5164D-FE1B-4652-AA00-3837CB02E0CF}">
      <dgm:prSet phldrT="[文字]" custT="1"/>
      <dgm:spPr/>
      <dgm:t>
        <a:bodyPr/>
        <a:lstStyle/>
        <a:p>
          <a:r>
            <a:rPr lang="zh-TW" altLang="en-US" sz="2300" kern="1200" dirty="0">
              <a:latin typeface="標楷體" panose="03000509000000000000" pitchFamily="65" charset="-120"/>
              <a:ea typeface="標楷體" panose="03000509000000000000" pitchFamily="65" charset="-120"/>
            </a:rPr>
            <a:t>專輔老師       </a:t>
          </a:r>
          <a:r>
            <a:rPr lang="zh-TW" altLang="en-US" sz="23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陳僾嘉</a:t>
          </a:r>
        </a:p>
      </dgm:t>
    </dgm:pt>
    <dgm:pt modelId="{A415F6DE-0BD5-4A95-AE31-BE43D2929BE3}" type="parTrans" cxnId="{9DCC55FD-BB12-43D3-9158-4A1A225C1687}">
      <dgm:prSet/>
      <dgm:spPr/>
      <dgm:t>
        <a:bodyPr/>
        <a:lstStyle/>
        <a:p>
          <a:endParaRPr lang="zh-TW" altLang="en-US"/>
        </a:p>
      </dgm:t>
    </dgm:pt>
    <dgm:pt modelId="{063F2708-AFA6-4CF3-AE70-8448D795680D}" type="sibTrans" cxnId="{9DCC55FD-BB12-43D3-9158-4A1A225C1687}">
      <dgm:prSet/>
      <dgm:spPr/>
      <dgm:t>
        <a:bodyPr/>
        <a:lstStyle/>
        <a:p>
          <a:endParaRPr lang="zh-TW" altLang="en-US"/>
        </a:p>
      </dgm:t>
    </dgm:pt>
    <dgm:pt modelId="{DC7963FF-B049-422A-8D87-E61249205C60}">
      <dgm:prSet phldrT="[文字]" custT="1"/>
      <dgm:spPr/>
      <dgm:t>
        <a:bodyPr/>
        <a:lstStyle/>
        <a:p>
          <a:pPr eaLnBrk="1" latinLnBrk="0"/>
          <a:r>
            <a:rPr lang="zh-TW" altLang="en-US" sz="2300" kern="1200" dirty="0">
              <a:latin typeface="標楷體" panose="03000509000000000000" pitchFamily="65" charset="-120"/>
              <a:ea typeface="標楷體" panose="03000509000000000000" pitchFamily="65" charset="-120"/>
            </a:rPr>
            <a:t>特教組長       </a:t>
          </a:r>
          <a:r>
            <a:rPr lang="zh-TW" altLang="en-US" sz="23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謝瑞玉</a:t>
          </a:r>
        </a:p>
      </dgm:t>
    </dgm:pt>
    <dgm:pt modelId="{20C9D509-EAAA-47D7-95C3-5C18D82EE71D}" type="parTrans" cxnId="{CC584B55-8F2B-4B52-8B8B-ABFC1058BF1B}">
      <dgm:prSet/>
      <dgm:spPr/>
      <dgm:t>
        <a:bodyPr/>
        <a:lstStyle/>
        <a:p>
          <a:endParaRPr lang="zh-TW" altLang="en-US"/>
        </a:p>
      </dgm:t>
    </dgm:pt>
    <dgm:pt modelId="{2332AE48-2401-416B-AB41-4A20FB7956EE}" type="sibTrans" cxnId="{CC584B55-8F2B-4B52-8B8B-ABFC1058BF1B}">
      <dgm:prSet/>
      <dgm:spPr/>
      <dgm:t>
        <a:bodyPr/>
        <a:lstStyle/>
        <a:p>
          <a:endParaRPr lang="zh-TW" altLang="en-US"/>
        </a:p>
      </dgm:t>
    </dgm:pt>
    <dgm:pt modelId="{FDFA8CD6-3EAD-4AE8-8E4D-CCD6E3C880B8}">
      <dgm:prSet phldrT="[文字]" custT="1"/>
      <dgm:spPr/>
      <dgm:t>
        <a:bodyPr/>
        <a:lstStyle/>
        <a:p>
          <a:r>
            <a: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rPr>
            <a:t>多元學習教師 </a:t>
          </a:r>
          <a:endParaRPr lang="en-US" altLang="zh-TW" sz="20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r>
            <a:rPr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</a:rPr>
            <a:t>黃巧茹</a:t>
          </a:r>
        </a:p>
      </dgm:t>
    </dgm:pt>
    <dgm:pt modelId="{11A2C80A-E628-4FEC-8717-5E053385A04D}" type="parTrans" cxnId="{09A5ABEA-54AC-483A-B54E-5969762C1B16}">
      <dgm:prSet/>
      <dgm:spPr/>
      <dgm:t>
        <a:bodyPr/>
        <a:lstStyle/>
        <a:p>
          <a:endParaRPr lang="zh-TW" altLang="en-US"/>
        </a:p>
      </dgm:t>
    </dgm:pt>
    <dgm:pt modelId="{13EA0905-0DE7-4DD0-805D-53A5C4A6D480}" type="sibTrans" cxnId="{09A5ABEA-54AC-483A-B54E-5969762C1B16}">
      <dgm:prSet/>
      <dgm:spPr/>
      <dgm:t>
        <a:bodyPr/>
        <a:lstStyle/>
        <a:p>
          <a:endParaRPr lang="zh-TW" altLang="en-US"/>
        </a:p>
      </dgm:t>
    </dgm:pt>
    <dgm:pt modelId="{243BFF8A-B320-4CC7-AF71-8D532F6D2F96}">
      <dgm:prSet phldrT="[文字]" custT="1"/>
      <dgm:spPr/>
      <dgm:t>
        <a:bodyPr/>
        <a:lstStyle/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rPr>
            <a:t>多元學習教師 </a:t>
          </a:r>
          <a:endParaRPr lang="en-US" altLang="zh-TW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劉錦昌</a:t>
          </a:r>
        </a:p>
      </dgm:t>
    </dgm:pt>
    <dgm:pt modelId="{61C291F7-B252-41C8-AB68-F11314A36D2B}" type="parTrans" cxnId="{9EC8BBC9-91FB-4B6F-8112-5349AAD38838}">
      <dgm:prSet/>
      <dgm:spPr/>
      <dgm:t>
        <a:bodyPr/>
        <a:lstStyle/>
        <a:p>
          <a:endParaRPr lang="zh-TW" altLang="en-US"/>
        </a:p>
      </dgm:t>
    </dgm:pt>
    <dgm:pt modelId="{30D3E218-C079-4743-8B70-67DF576C51C5}" type="sibTrans" cxnId="{9EC8BBC9-91FB-4B6F-8112-5349AAD38838}">
      <dgm:prSet/>
      <dgm:spPr/>
      <dgm:t>
        <a:bodyPr/>
        <a:lstStyle/>
        <a:p>
          <a:endParaRPr lang="zh-TW" altLang="en-US"/>
        </a:p>
      </dgm:t>
    </dgm:pt>
    <dgm:pt modelId="{A0187586-1811-4733-8A24-FD7C8F78A0EA}">
      <dgm:prSet phldrT="[文字]" custT="1"/>
      <dgm:spPr/>
      <dgm:t>
        <a:bodyPr/>
        <a:lstStyle/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rPr>
            <a:t>多元學習教師 </a:t>
          </a:r>
          <a:endParaRPr lang="en-US" altLang="zh-TW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林良燕</a:t>
          </a:r>
        </a:p>
      </dgm:t>
    </dgm:pt>
    <dgm:pt modelId="{53FBDB03-80FA-4612-AA25-88922DCC398F}" type="parTrans" cxnId="{CBF69309-B353-4805-A622-DAC6E6D6D93A}">
      <dgm:prSet/>
      <dgm:spPr/>
      <dgm:t>
        <a:bodyPr/>
        <a:lstStyle/>
        <a:p>
          <a:endParaRPr lang="zh-TW" altLang="en-US"/>
        </a:p>
      </dgm:t>
    </dgm:pt>
    <dgm:pt modelId="{01700271-05A2-455D-8663-A66D621260F0}" type="sibTrans" cxnId="{CBF69309-B353-4805-A622-DAC6E6D6D93A}">
      <dgm:prSet/>
      <dgm:spPr/>
      <dgm:t>
        <a:bodyPr/>
        <a:lstStyle/>
        <a:p>
          <a:endParaRPr lang="zh-TW" altLang="en-US"/>
        </a:p>
      </dgm:t>
    </dgm:pt>
    <dgm:pt modelId="{22155335-1114-4940-B961-CF86FA2229D2}">
      <dgm:prSet custT="1"/>
      <dgm:spPr/>
      <dgm:t>
        <a:bodyPr/>
        <a:lstStyle/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rPr>
            <a:t>多元學習教師</a:t>
          </a:r>
          <a:endParaRPr lang="en-US" altLang="zh-TW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邱碧茹</a:t>
          </a:r>
        </a:p>
      </dgm:t>
    </dgm:pt>
    <dgm:pt modelId="{5968EDA8-0884-4B89-B9CB-23D9D781D983}" type="parTrans" cxnId="{D6F6EDB2-2185-4C5C-822E-6C113A04EA3B}">
      <dgm:prSet/>
      <dgm:spPr/>
      <dgm:t>
        <a:bodyPr/>
        <a:lstStyle/>
        <a:p>
          <a:endParaRPr lang="zh-TW" altLang="en-US"/>
        </a:p>
      </dgm:t>
    </dgm:pt>
    <dgm:pt modelId="{6C6C6659-E685-49B0-99D0-76C56692C7F3}" type="sibTrans" cxnId="{D6F6EDB2-2185-4C5C-822E-6C113A04EA3B}">
      <dgm:prSet/>
      <dgm:spPr/>
      <dgm:t>
        <a:bodyPr/>
        <a:lstStyle/>
        <a:p>
          <a:endParaRPr lang="zh-TW" altLang="en-US"/>
        </a:p>
      </dgm:t>
    </dgm:pt>
    <dgm:pt modelId="{67FD7C2E-2CB8-4E30-AB3B-7CED42046851}">
      <dgm:prSet custT="1"/>
      <dgm:spPr/>
      <dgm:t>
        <a:bodyPr/>
        <a:lstStyle/>
        <a:p>
          <a:pPr marL="0"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rPr>
            <a:t>特教助理員 </a:t>
          </a:r>
          <a:endParaRPr lang="en-US" altLang="zh-TW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林妙蓁</a:t>
          </a:r>
        </a:p>
      </dgm:t>
    </dgm:pt>
    <dgm:pt modelId="{F544503F-FF93-445A-82AB-C7D696E18C33}" type="parTrans" cxnId="{C59D641F-7088-43AC-B45F-602B2824623B}">
      <dgm:prSet/>
      <dgm:spPr/>
      <dgm:t>
        <a:bodyPr/>
        <a:lstStyle/>
        <a:p>
          <a:endParaRPr lang="zh-TW" altLang="en-US"/>
        </a:p>
      </dgm:t>
    </dgm:pt>
    <dgm:pt modelId="{35FE3A90-63C5-4056-A67A-C0F0728B95A3}" type="sibTrans" cxnId="{C59D641F-7088-43AC-B45F-602B2824623B}">
      <dgm:prSet/>
      <dgm:spPr/>
      <dgm:t>
        <a:bodyPr/>
        <a:lstStyle/>
        <a:p>
          <a:endParaRPr lang="zh-TW" altLang="en-US"/>
        </a:p>
      </dgm:t>
    </dgm:pt>
    <dgm:pt modelId="{8BFAA7B3-CCBA-442B-9062-B65C8679438B}" type="pres">
      <dgm:prSet presAssocID="{88E9EF77-2955-4DF5-A438-93F4A8CC6A4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37FDF86-EF02-4441-B6A4-59E4C03195C2}" type="pres">
      <dgm:prSet presAssocID="{CBD6C2F7-80AF-4C7C-AB4B-74F93B8B9F46}" presName="hierRoot1" presStyleCnt="0"/>
      <dgm:spPr/>
    </dgm:pt>
    <dgm:pt modelId="{1505708C-9AFB-47DA-AF72-7A6450CB35B4}" type="pres">
      <dgm:prSet presAssocID="{CBD6C2F7-80AF-4C7C-AB4B-74F93B8B9F46}" presName="composite" presStyleCnt="0"/>
      <dgm:spPr/>
    </dgm:pt>
    <dgm:pt modelId="{8C240B9B-BAEB-4C50-A817-347F3DBBB6B9}" type="pres">
      <dgm:prSet presAssocID="{CBD6C2F7-80AF-4C7C-AB4B-74F93B8B9F46}" presName="background" presStyleLbl="node0" presStyleIdx="0" presStyleCnt="1"/>
      <dgm:spPr>
        <a:solidFill>
          <a:srgbClr val="92D050"/>
        </a:solidFill>
      </dgm:spPr>
    </dgm:pt>
    <dgm:pt modelId="{F5B27A26-938F-4DC0-8025-3011B66E45A8}" type="pres">
      <dgm:prSet presAssocID="{CBD6C2F7-80AF-4C7C-AB4B-74F93B8B9F46}" presName="text" presStyleLbl="fgAcc0" presStyleIdx="0" presStyleCnt="1">
        <dgm:presLayoutVars>
          <dgm:chPref val="3"/>
        </dgm:presLayoutVars>
      </dgm:prSet>
      <dgm:spPr/>
    </dgm:pt>
    <dgm:pt modelId="{EA4B9CFD-1C6E-4CA4-A9DE-9DD7EC0F96BE}" type="pres">
      <dgm:prSet presAssocID="{CBD6C2F7-80AF-4C7C-AB4B-74F93B8B9F46}" presName="hierChild2" presStyleCnt="0"/>
      <dgm:spPr/>
    </dgm:pt>
    <dgm:pt modelId="{81ECAF64-009A-4C20-A763-E0044828BF91}" type="pres">
      <dgm:prSet presAssocID="{7D4D1DB8-DE76-41C8-BBB9-B61B8D28B64E}" presName="Name10" presStyleLbl="parChTrans1D2" presStyleIdx="0" presStyleCnt="3"/>
      <dgm:spPr/>
    </dgm:pt>
    <dgm:pt modelId="{25DCC2DE-11C1-429F-A13B-F98151B7CA6E}" type="pres">
      <dgm:prSet presAssocID="{E803A754-9D32-4D22-BB09-16F19326C92D}" presName="hierRoot2" presStyleCnt="0"/>
      <dgm:spPr/>
    </dgm:pt>
    <dgm:pt modelId="{6F5A9FC5-E046-4223-A000-3C42219CFF04}" type="pres">
      <dgm:prSet presAssocID="{E803A754-9D32-4D22-BB09-16F19326C92D}" presName="composite2" presStyleCnt="0"/>
      <dgm:spPr/>
    </dgm:pt>
    <dgm:pt modelId="{2A3F5661-205D-4494-99D7-B549986679A4}" type="pres">
      <dgm:prSet presAssocID="{E803A754-9D32-4D22-BB09-16F19326C92D}" presName="background2" presStyleLbl="node2" presStyleIdx="0" presStyleCnt="3"/>
      <dgm:spPr/>
    </dgm:pt>
    <dgm:pt modelId="{722B79E1-98AB-42B9-B222-42B1FCDC1F04}" type="pres">
      <dgm:prSet presAssocID="{E803A754-9D32-4D22-BB09-16F19326C92D}" presName="text2" presStyleLbl="fgAcc2" presStyleIdx="0" presStyleCnt="3">
        <dgm:presLayoutVars>
          <dgm:chPref val="3"/>
        </dgm:presLayoutVars>
      </dgm:prSet>
      <dgm:spPr/>
    </dgm:pt>
    <dgm:pt modelId="{64A89EB0-8738-4DAC-AEF7-C570153E7E7A}" type="pres">
      <dgm:prSet presAssocID="{E803A754-9D32-4D22-BB09-16F19326C92D}" presName="hierChild3" presStyleCnt="0"/>
      <dgm:spPr/>
    </dgm:pt>
    <dgm:pt modelId="{509D39E3-0482-44EE-8CA0-77A2160450BC}" type="pres">
      <dgm:prSet presAssocID="{20C9D509-EAAA-47D7-95C3-5C18D82EE71D}" presName="Name10" presStyleLbl="parChTrans1D2" presStyleIdx="1" presStyleCnt="3"/>
      <dgm:spPr/>
    </dgm:pt>
    <dgm:pt modelId="{D9D34F1B-379C-4ECC-BE83-B903E0748ED7}" type="pres">
      <dgm:prSet presAssocID="{DC7963FF-B049-422A-8D87-E61249205C60}" presName="hierRoot2" presStyleCnt="0"/>
      <dgm:spPr/>
    </dgm:pt>
    <dgm:pt modelId="{48218736-3F70-4945-92C2-D2630E0708FB}" type="pres">
      <dgm:prSet presAssocID="{DC7963FF-B049-422A-8D87-E61249205C60}" presName="composite2" presStyleCnt="0"/>
      <dgm:spPr/>
    </dgm:pt>
    <dgm:pt modelId="{F16F9CB6-8D95-4408-AD7D-36493AEA7E33}" type="pres">
      <dgm:prSet presAssocID="{DC7963FF-B049-422A-8D87-E61249205C60}" presName="background2" presStyleLbl="node2" presStyleIdx="1" presStyleCnt="3"/>
      <dgm:spPr/>
    </dgm:pt>
    <dgm:pt modelId="{8CD23629-E838-4B9B-B6E8-74DBBCA91B79}" type="pres">
      <dgm:prSet presAssocID="{DC7963FF-B049-422A-8D87-E61249205C60}" presName="text2" presStyleLbl="fgAcc2" presStyleIdx="1" presStyleCnt="3">
        <dgm:presLayoutVars>
          <dgm:chPref val="3"/>
        </dgm:presLayoutVars>
      </dgm:prSet>
      <dgm:spPr/>
    </dgm:pt>
    <dgm:pt modelId="{73D1AF3F-AA30-48EE-89A3-4CC4466175EA}" type="pres">
      <dgm:prSet presAssocID="{DC7963FF-B049-422A-8D87-E61249205C60}" presName="hierChild3" presStyleCnt="0"/>
      <dgm:spPr/>
    </dgm:pt>
    <dgm:pt modelId="{19A18433-81CD-434E-AF20-AC4B630BB0CC}" type="pres">
      <dgm:prSet presAssocID="{11A2C80A-E628-4FEC-8717-5E053385A04D}" presName="Name17" presStyleLbl="parChTrans1D3" presStyleIdx="0" presStyleCnt="5"/>
      <dgm:spPr/>
    </dgm:pt>
    <dgm:pt modelId="{16124CA6-A1B4-40BD-B7DF-9C1104F032FB}" type="pres">
      <dgm:prSet presAssocID="{FDFA8CD6-3EAD-4AE8-8E4D-CCD6E3C880B8}" presName="hierRoot3" presStyleCnt="0"/>
      <dgm:spPr/>
    </dgm:pt>
    <dgm:pt modelId="{9D51B57E-69C5-4BFD-B15E-29299A6B1307}" type="pres">
      <dgm:prSet presAssocID="{FDFA8CD6-3EAD-4AE8-8E4D-CCD6E3C880B8}" presName="composite3" presStyleCnt="0"/>
      <dgm:spPr/>
    </dgm:pt>
    <dgm:pt modelId="{7DB4DDC6-AEB9-43F2-A3B6-FF5428FED68C}" type="pres">
      <dgm:prSet presAssocID="{FDFA8CD6-3EAD-4AE8-8E4D-CCD6E3C880B8}" presName="background3" presStyleLbl="node3" presStyleIdx="0" presStyleCnt="5"/>
      <dgm:spPr>
        <a:solidFill>
          <a:schemeClr val="accent6">
            <a:lumMod val="75000"/>
          </a:schemeClr>
        </a:solidFill>
      </dgm:spPr>
    </dgm:pt>
    <dgm:pt modelId="{2705B768-11B2-4D83-855B-EEF361BEC0CA}" type="pres">
      <dgm:prSet presAssocID="{FDFA8CD6-3EAD-4AE8-8E4D-CCD6E3C880B8}" presName="text3" presStyleLbl="fgAcc3" presStyleIdx="0" presStyleCnt="5">
        <dgm:presLayoutVars>
          <dgm:chPref val="3"/>
        </dgm:presLayoutVars>
      </dgm:prSet>
      <dgm:spPr/>
    </dgm:pt>
    <dgm:pt modelId="{B54517CA-30BE-493C-8B93-7820FA845442}" type="pres">
      <dgm:prSet presAssocID="{FDFA8CD6-3EAD-4AE8-8E4D-CCD6E3C880B8}" presName="hierChild4" presStyleCnt="0"/>
      <dgm:spPr/>
    </dgm:pt>
    <dgm:pt modelId="{5844168F-11C1-4E13-8607-E39EF1FCA095}" type="pres">
      <dgm:prSet presAssocID="{5968EDA8-0884-4B89-B9CB-23D9D781D983}" presName="Name17" presStyleLbl="parChTrans1D3" presStyleIdx="1" presStyleCnt="5"/>
      <dgm:spPr/>
    </dgm:pt>
    <dgm:pt modelId="{B14B3598-AFE1-43DC-AE84-54F78E117842}" type="pres">
      <dgm:prSet presAssocID="{22155335-1114-4940-B961-CF86FA2229D2}" presName="hierRoot3" presStyleCnt="0"/>
      <dgm:spPr/>
    </dgm:pt>
    <dgm:pt modelId="{917647DB-E07F-4203-86BB-7731820E0D77}" type="pres">
      <dgm:prSet presAssocID="{22155335-1114-4940-B961-CF86FA2229D2}" presName="composite3" presStyleCnt="0"/>
      <dgm:spPr/>
    </dgm:pt>
    <dgm:pt modelId="{A3212D02-1B47-46A3-94F8-F74C6A20FC69}" type="pres">
      <dgm:prSet presAssocID="{22155335-1114-4940-B961-CF86FA2229D2}" presName="background3" presStyleLbl="node3" presStyleIdx="1" presStyleCnt="5"/>
      <dgm:spPr>
        <a:solidFill>
          <a:schemeClr val="accent6">
            <a:lumMod val="75000"/>
          </a:schemeClr>
        </a:solidFill>
      </dgm:spPr>
    </dgm:pt>
    <dgm:pt modelId="{71033A23-171A-4ED3-96B9-AD8E010E8C66}" type="pres">
      <dgm:prSet presAssocID="{22155335-1114-4940-B961-CF86FA2229D2}" presName="text3" presStyleLbl="fgAcc3" presStyleIdx="1" presStyleCnt="5">
        <dgm:presLayoutVars>
          <dgm:chPref val="3"/>
        </dgm:presLayoutVars>
      </dgm:prSet>
      <dgm:spPr/>
    </dgm:pt>
    <dgm:pt modelId="{046CFA8F-A8EB-4FC6-AB04-56670EA8F8EB}" type="pres">
      <dgm:prSet presAssocID="{22155335-1114-4940-B961-CF86FA2229D2}" presName="hierChild4" presStyleCnt="0"/>
      <dgm:spPr/>
    </dgm:pt>
    <dgm:pt modelId="{A8FD8E5C-9B16-4016-BCC8-1F038A3FBF7A}" type="pres">
      <dgm:prSet presAssocID="{61C291F7-B252-41C8-AB68-F11314A36D2B}" presName="Name17" presStyleLbl="parChTrans1D3" presStyleIdx="2" presStyleCnt="5"/>
      <dgm:spPr/>
    </dgm:pt>
    <dgm:pt modelId="{051647B0-BB78-4BE2-9BEF-D839DD821685}" type="pres">
      <dgm:prSet presAssocID="{243BFF8A-B320-4CC7-AF71-8D532F6D2F96}" presName="hierRoot3" presStyleCnt="0"/>
      <dgm:spPr/>
    </dgm:pt>
    <dgm:pt modelId="{1D769505-D807-4348-8EB9-9C58CADA8C08}" type="pres">
      <dgm:prSet presAssocID="{243BFF8A-B320-4CC7-AF71-8D532F6D2F96}" presName="composite3" presStyleCnt="0"/>
      <dgm:spPr/>
    </dgm:pt>
    <dgm:pt modelId="{D9CD9ADC-FD85-4446-B1CF-3AADFC1BE20F}" type="pres">
      <dgm:prSet presAssocID="{243BFF8A-B320-4CC7-AF71-8D532F6D2F96}" presName="background3" presStyleLbl="node3" presStyleIdx="2" presStyleCnt="5"/>
      <dgm:spPr>
        <a:solidFill>
          <a:schemeClr val="accent6">
            <a:lumMod val="75000"/>
          </a:schemeClr>
        </a:solidFill>
      </dgm:spPr>
    </dgm:pt>
    <dgm:pt modelId="{B1A40E49-E257-40A7-B032-170F514BCF61}" type="pres">
      <dgm:prSet presAssocID="{243BFF8A-B320-4CC7-AF71-8D532F6D2F96}" presName="text3" presStyleLbl="fgAcc3" presStyleIdx="2" presStyleCnt="5">
        <dgm:presLayoutVars>
          <dgm:chPref val="3"/>
        </dgm:presLayoutVars>
      </dgm:prSet>
      <dgm:spPr/>
    </dgm:pt>
    <dgm:pt modelId="{0110A813-01E2-4417-B2D4-DF1496C05A10}" type="pres">
      <dgm:prSet presAssocID="{243BFF8A-B320-4CC7-AF71-8D532F6D2F96}" presName="hierChild4" presStyleCnt="0"/>
      <dgm:spPr/>
    </dgm:pt>
    <dgm:pt modelId="{695BE2DE-3D35-47EA-B105-64B48C9ADEDC}" type="pres">
      <dgm:prSet presAssocID="{53FBDB03-80FA-4612-AA25-88922DCC398F}" presName="Name17" presStyleLbl="parChTrans1D3" presStyleIdx="3" presStyleCnt="5"/>
      <dgm:spPr/>
    </dgm:pt>
    <dgm:pt modelId="{7F572D98-1F11-490E-AC5D-76B4D74E1F93}" type="pres">
      <dgm:prSet presAssocID="{A0187586-1811-4733-8A24-FD7C8F78A0EA}" presName="hierRoot3" presStyleCnt="0"/>
      <dgm:spPr/>
    </dgm:pt>
    <dgm:pt modelId="{80E43C9D-5F6E-4B92-9925-BFE6730EFA60}" type="pres">
      <dgm:prSet presAssocID="{A0187586-1811-4733-8A24-FD7C8F78A0EA}" presName="composite3" presStyleCnt="0"/>
      <dgm:spPr/>
    </dgm:pt>
    <dgm:pt modelId="{8AB4F2F9-BFB6-4284-876A-E5CEF7DAEE75}" type="pres">
      <dgm:prSet presAssocID="{A0187586-1811-4733-8A24-FD7C8F78A0EA}" presName="background3" presStyleLbl="node3" presStyleIdx="3" presStyleCnt="5"/>
      <dgm:spPr>
        <a:solidFill>
          <a:schemeClr val="accent6">
            <a:lumMod val="75000"/>
          </a:schemeClr>
        </a:solidFill>
      </dgm:spPr>
    </dgm:pt>
    <dgm:pt modelId="{F46E5C97-C7B0-4A92-B614-BF223A4593D6}" type="pres">
      <dgm:prSet presAssocID="{A0187586-1811-4733-8A24-FD7C8F78A0EA}" presName="text3" presStyleLbl="fgAcc3" presStyleIdx="3" presStyleCnt="5">
        <dgm:presLayoutVars>
          <dgm:chPref val="3"/>
        </dgm:presLayoutVars>
      </dgm:prSet>
      <dgm:spPr/>
    </dgm:pt>
    <dgm:pt modelId="{05ED001D-C8F5-4FE7-B6A1-5F6A00972CCD}" type="pres">
      <dgm:prSet presAssocID="{A0187586-1811-4733-8A24-FD7C8F78A0EA}" presName="hierChild4" presStyleCnt="0"/>
      <dgm:spPr/>
    </dgm:pt>
    <dgm:pt modelId="{01AF10AC-DB9D-4331-A595-C527E6FC6681}" type="pres">
      <dgm:prSet presAssocID="{F544503F-FF93-445A-82AB-C7D696E18C33}" presName="Name17" presStyleLbl="parChTrans1D3" presStyleIdx="4" presStyleCnt="5"/>
      <dgm:spPr/>
    </dgm:pt>
    <dgm:pt modelId="{14713E4E-1FAA-47D8-BFEF-439EC0016668}" type="pres">
      <dgm:prSet presAssocID="{67FD7C2E-2CB8-4E30-AB3B-7CED42046851}" presName="hierRoot3" presStyleCnt="0"/>
      <dgm:spPr/>
    </dgm:pt>
    <dgm:pt modelId="{03DCBB6C-3CBA-4968-BA92-2AD91574CA7F}" type="pres">
      <dgm:prSet presAssocID="{67FD7C2E-2CB8-4E30-AB3B-7CED42046851}" presName="composite3" presStyleCnt="0"/>
      <dgm:spPr/>
    </dgm:pt>
    <dgm:pt modelId="{F4C6059E-DEAE-46B9-A7EB-7F56F82EBB22}" type="pres">
      <dgm:prSet presAssocID="{67FD7C2E-2CB8-4E30-AB3B-7CED42046851}" presName="background3" presStyleLbl="node3" presStyleIdx="4" presStyleCnt="5"/>
      <dgm:spPr>
        <a:xfrm>
          <a:off x="7821133" y="3517292"/>
          <a:ext cx="1599106" cy="1015432"/>
        </a:xfrm>
        <a:prstGeom prst="roundRect">
          <a:avLst>
            <a:gd name="adj" fmla="val 10000"/>
          </a:avLst>
        </a:prstGeom>
        <a:solidFill>
          <a:srgbClr val="F79646">
            <a:lumMod val="75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</dgm:pt>
    <dgm:pt modelId="{423448F4-67CB-4CFA-A63B-1641B266699C}" type="pres">
      <dgm:prSet presAssocID="{67FD7C2E-2CB8-4E30-AB3B-7CED42046851}" presName="text3" presStyleLbl="fgAcc3" presStyleIdx="4" presStyleCnt="5">
        <dgm:presLayoutVars>
          <dgm:chPref val="3"/>
        </dgm:presLayoutVars>
      </dgm:prSet>
      <dgm:spPr/>
    </dgm:pt>
    <dgm:pt modelId="{2800639C-C37A-4543-A638-B0CCAEC7D573}" type="pres">
      <dgm:prSet presAssocID="{67FD7C2E-2CB8-4E30-AB3B-7CED42046851}" presName="hierChild4" presStyleCnt="0"/>
      <dgm:spPr/>
    </dgm:pt>
    <dgm:pt modelId="{EDFFE8EA-5360-4B65-BB0E-7DDD58ABC054}" type="pres">
      <dgm:prSet presAssocID="{A415F6DE-0BD5-4A95-AE31-BE43D2929BE3}" presName="Name10" presStyleLbl="parChTrans1D2" presStyleIdx="2" presStyleCnt="3"/>
      <dgm:spPr/>
    </dgm:pt>
    <dgm:pt modelId="{4946B797-F42A-41BC-9CB5-E1CB53AE14CC}" type="pres">
      <dgm:prSet presAssocID="{EFE5164D-FE1B-4652-AA00-3837CB02E0CF}" presName="hierRoot2" presStyleCnt="0"/>
      <dgm:spPr/>
    </dgm:pt>
    <dgm:pt modelId="{EFF1EB1A-5C7C-4029-BC4B-4127D78C1AA8}" type="pres">
      <dgm:prSet presAssocID="{EFE5164D-FE1B-4652-AA00-3837CB02E0CF}" presName="composite2" presStyleCnt="0"/>
      <dgm:spPr/>
    </dgm:pt>
    <dgm:pt modelId="{EB9CD926-E4A5-43B5-926E-0A97686DB691}" type="pres">
      <dgm:prSet presAssocID="{EFE5164D-FE1B-4652-AA00-3837CB02E0CF}" presName="background2" presStyleLbl="node2" presStyleIdx="2" presStyleCnt="3"/>
      <dgm:spPr/>
    </dgm:pt>
    <dgm:pt modelId="{E2B1765E-7F7E-4694-BDF0-E2777D2F3552}" type="pres">
      <dgm:prSet presAssocID="{EFE5164D-FE1B-4652-AA00-3837CB02E0CF}" presName="text2" presStyleLbl="fgAcc2" presStyleIdx="2" presStyleCnt="3">
        <dgm:presLayoutVars>
          <dgm:chPref val="3"/>
        </dgm:presLayoutVars>
      </dgm:prSet>
      <dgm:spPr/>
    </dgm:pt>
    <dgm:pt modelId="{D9C63301-0E5C-4522-BD17-3A2046D3B48B}" type="pres">
      <dgm:prSet presAssocID="{EFE5164D-FE1B-4652-AA00-3837CB02E0CF}" presName="hierChild3" presStyleCnt="0"/>
      <dgm:spPr/>
    </dgm:pt>
  </dgm:ptLst>
  <dgm:cxnLst>
    <dgm:cxn modelId="{E05A8A05-1053-4CE7-8DDD-D4EE75816C7B}" type="presOf" srcId="{FDFA8CD6-3EAD-4AE8-8E4D-CCD6E3C880B8}" destId="{2705B768-11B2-4D83-855B-EEF361BEC0CA}" srcOrd="0" destOrd="0" presId="urn:microsoft.com/office/officeart/2005/8/layout/hierarchy1"/>
    <dgm:cxn modelId="{09770508-1E3A-4B6E-8DB3-FF4FF782023C}" srcId="{CBD6C2F7-80AF-4C7C-AB4B-74F93B8B9F46}" destId="{E803A754-9D32-4D22-BB09-16F19326C92D}" srcOrd="0" destOrd="0" parTransId="{7D4D1DB8-DE76-41C8-BBB9-B61B8D28B64E}" sibTransId="{7E9C1310-2E30-4B12-BD56-1F201EF7D693}"/>
    <dgm:cxn modelId="{CBF69309-B353-4805-A622-DAC6E6D6D93A}" srcId="{DC7963FF-B049-422A-8D87-E61249205C60}" destId="{A0187586-1811-4733-8A24-FD7C8F78A0EA}" srcOrd="3" destOrd="0" parTransId="{53FBDB03-80FA-4612-AA25-88922DCC398F}" sibTransId="{01700271-05A2-455D-8663-A66D621260F0}"/>
    <dgm:cxn modelId="{61A0D81C-BF07-4B50-B008-951ADBF9B6CD}" type="presOf" srcId="{A415F6DE-0BD5-4A95-AE31-BE43D2929BE3}" destId="{EDFFE8EA-5360-4B65-BB0E-7DDD58ABC054}" srcOrd="0" destOrd="0" presId="urn:microsoft.com/office/officeart/2005/8/layout/hierarchy1"/>
    <dgm:cxn modelId="{C59D641F-7088-43AC-B45F-602B2824623B}" srcId="{DC7963FF-B049-422A-8D87-E61249205C60}" destId="{67FD7C2E-2CB8-4E30-AB3B-7CED42046851}" srcOrd="4" destOrd="0" parTransId="{F544503F-FF93-445A-82AB-C7D696E18C33}" sibTransId="{35FE3A90-63C5-4056-A67A-C0F0728B95A3}"/>
    <dgm:cxn modelId="{9E81CD27-6D73-45E9-943D-FED8DE8F735E}" type="presOf" srcId="{243BFF8A-B320-4CC7-AF71-8D532F6D2F96}" destId="{B1A40E49-E257-40A7-B032-170F514BCF61}" srcOrd="0" destOrd="0" presId="urn:microsoft.com/office/officeart/2005/8/layout/hierarchy1"/>
    <dgm:cxn modelId="{152B842E-EB18-4B17-9204-1F5EA8B3DDEE}" type="presOf" srcId="{F544503F-FF93-445A-82AB-C7D696E18C33}" destId="{01AF10AC-DB9D-4331-A595-C527E6FC6681}" srcOrd="0" destOrd="0" presId="urn:microsoft.com/office/officeart/2005/8/layout/hierarchy1"/>
    <dgm:cxn modelId="{90B8153A-D434-4BC9-A2CC-A38E566230BA}" type="presOf" srcId="{53FBDB03-80FA-4612-AA25-88922DCC398F}" destId="{695BE2DE-3D35-47EA-B105-64B48C9ADEDC}" srcOrd="0" destOrd="0" presId="urn:microsoft.com/office/officeart/2005/8/layout/hierarchy1"/>
    <dgm:cxn modelId="{8AE58541-7179-49E0-9BC7-4A52B308949F}" type="presOf" srcId="{67FD7C2E-2CB8-4E30-AB3B-7CED42046851}" destId="{423448F4-67CB-4CFA-A63B-1641B266699C}" srcOrd="0" destOrd="0" presId="urn:microsoft.com/office/officeart/2005/8/layout/hierarchy1"/>
    <dgm:cxn modelId="{8935FD4A-F79E-4EF0-8BDF-61F755946EEB}" type="presOf" srcId="{11A2C80A-E628-4FEC-8717-5E053385A04D}" destId="{19A18433-81CD-434E-AF20-AC4B630BB0CC}" srcOrd="0" destOrd="0" presId="urn:microsoft.com/office/officeart/2005/8/layout/hierarchy1"/>
    <dgm:cxn modelId="{2229614C-CC82-4B31-9F5C-70141FF430AA}" type="presOf" srcId="{CBD6C2F7-80AF-4C7C-AB4B-74F93B8B9F46}" destId="{F5B27A26-938F-4DC0-8025-3011B66E45A8}" srcOrd="0" destOrd="0" presId="urn:microsoft.com/office/officeart/2005/8/layout/hierarchy1"/>
    <dgm:cxn modelId="{9105CE71-513F-4ED3-8C30-D0AB496586AD}" type="presOf" srcId="{E803A754-9D32-4D22-BB09-16F19326C92D}" destId="{722B79E1-98AB-42B9-B222-42B1FCDC1F04}" srcOrd="0" destOrd="0" presId="urn:microsoft.com/office/officeart/2005/8/layout/hierarchy1"/>
    <dgm:cxn modelId="{E93C2055-441A-46B9-8747-EA2E874D942F}" type="presOf" srcId="{61C291F7-B252-41C8-AB68-F11314A36D2B}" destId="{A8FD8E5C-9B16-4016-BCC8-1F038A3FBF7A}" srcOrd="0" destOrd="0" presId="urn:microsoft.com/office/officeart/2005/8/layout/hierarchy1"/>
    <dgm:cxn modelId="{CC584B55-8F2B-4B52-8B8B-ABFC1058BF1B}" srcId="{CBD6C2F7-80AF-4C7C-AB4B-74F93B8B9F46}" destId="{DC7963FF-B049-422A-8D87-E61249205C60}" srcOrd="1" destOrd="0" parTransId="{20C9D509-EAAA-47D7-95C3-5C18D82EE71D}" sibTransId="{2332AE48-2401-416B-AB41-4A20FB7956EE}"/>
    <dgm:cxn modelId="{D1A4E655-E3B7-4641-A2C8-12E92F93B811}" type="presOf" srcId="{DC7963FF-B049-422A-8D87-E61249205C60}" destId="{8CD23629-E838-4B9B-B6E8-74DBBCA91B79}" srcOrd="0" destOrd="0" presId="urn:microsoft.com/office/officeart/2005/8/layout/hierarchy1"/>
    <dgm:cxn modelId="{44D0FCA0-8629-4665-B84E-8C827AB01001}" type="presOf" srcId="{EFE5164D-FE1B-4652-AA00-3837CB02E0CF}" destId="{E2B1765E-7F7E-4694-BDF0-E2777D2F3552}" srcOrd="0" destOrd="0" presId="urn:microsoft.com/office/officeart/2005/8/layout/hierarchy1"/>
    <dgm:cxn modelId="{944FD4AE-91A5-4BC1-850C-8CB78373C2F1}" type="presOf" srcId="{7D4D1DB8-DE76-41C8-BBB9-B61B8D28B64E}" destId="{81ECAF64-009A-4C20-A763-E0044828BF91}" srcOrd="0" destOrd="0" presId="urn:microsoft.com/office/officeart/2005/8/layout/hierarchy1"/>
    <dgm:cxn modelId="{D6F6EDB2-2185-4C5C-822E-6C113A04EA3B}" srcId="{DC7963FF-B049-422A-8D87-E61249205C60}" destId="{22155335-1114-4940-B961-CF86FA2229D2}" srcOrd="1" destOrd="0" parTransId="{5968EDA8-0884-4B89-B9CB-23D9D781D983}" sibTransId="{6C6C6659-E685-49B0-99D0-76C56692C7F3}"/>
    <dgm:cxn modelId="{0C7220B8-DD60-47E9-997B-6ECA62166301}" type="presOf" srcId="{20C9D509-EAAA-47D7-95C3-5C18D82EE71D}" destId="{509D39E3-0482-44EE-8CA0-77A2160450BC}" srcOrd="0" destOrd="0" presId="urn:microsoft.com/office/officeart/2005/8/layout/hierarchy1"/>
    <dgm:cxn modelId="{9EC8BBC9-91FB-4B6F-8112-5349AAD38838}" srcId="{DC7963FF-B049-422A-8D87-E61249205C60}" destId="{243BFF8A-B320-4CC7-AF71-8D532F6D2F96}" srcOrd="2" destOrd="0" parTransId="{61C291F7-B252-41C8-AB68-F11314A36D2B}" sibTransId="{30D3E218-C079-4743-8B70-67DF576C51C5}"/>
    <dgm:cxn modelId="{DE8EDFCA-3E17-4A5B-B086-91518A0A86F9}" type="presOf" srcId="{A0187586-1811-4733-8A24-FD7C8F78A0EA}" destId="{F46E5C97-C7B0-4A92-B614-BF223A4593D6}" srcOrd="0" destOrd="0" presId="urn:microsoft.com/office/officeart/2005/8/layout/hierarchy1"/>
    <dgm:cxn modelId="{09A5ABEA-54AC-483A-B54E-5969762C1B16}" srcId="{DC7963FF-B049-422A-8D87-E61249205C60}" destId="{FDFA8CD6-3EAD-4AE8-8E4D-CCD6E3C880B8}" srcOrd="0" destOrd="0" parTransId="{11A2C80A-E628-4FEC-8717-5E053385A04D}" sibTransId="{13EA0905-0DE7-4DD0-805D-53A5C4A6D480}"/>
    <dgm:cxn modelId="{F66E40F4-5ADE-4D8B-A35B-309C3937EA51}" type="presOf" srcId="{88E9EF77-2955-4DF5-A438-93F4A8CC6A48}" destId="{8BFAA7B3-CCBA-442B-9062-B65C8679438B}" srcOrd="0" destOrd="0" presId="urn:microsoft.com/office/officeart/2005/8/layout/hierarchy1"/>
    <dgm:cxn modelId="{56C076F6-8AED-48D5-8BEA-01F5CEF23824}" type="presOf" srcId="{22155335-1114-4940-B961-CF86FA2229D2}" destId="{71033A23-171A-4ED3-96B9-AD8E010E8C66}" srcOrd="0" destOrd="0" presId="urn:microsoft.com/office/officeart/2005/8/layout/hierarchy1"/>
    <dgm:cxn modelId="{0181B3F9-D28F-431A-B6C7-6AE34F42B074}" type="presOf" srcId="{5968EDA8-0884-4B89-B9CB-23D9D781D983}" destId="{5844168F-11C1-4E13-8607-E39EF1FCA095}" srcOrd="0" destOrd="0" presId="urn:microsoft.com/office/officeart/2005/8/layout/hierarchy1"/>
    <dgm:cxn modelId="{9DCC55FD-BB12-43D3-9158-4A1A225C1687}" srcId="{CBD6C2F7-80AF-4C7C-AB4B-74F93B8B9F46}" destId="{EFE5164D-FE1B-4652-AA00-3837CB02E0CF}" srcOrd="2" destOrd="0" parTransId="{A415F6DE-0BD5-4A95-AE31-BE43D2929BE3}" sibTransId="{063F2708-AFA6-4CF3-AE70-8448D795680D}"/>
    <dgm:cxn modelId="{C783DAFE-6AA9-4832-80F9-233B5A8CA35E}" srcId="{88E9EF77-2955-4DF5-A438-93F4A8CC6A48}" destId="{CBD6C2F7-80AF-4C7C-AB4B-74F93B8B9F46}" srcOrd="0" destOrd="0" parTransId="{5CE86954-2DEA-4F12-9CDD-D41C845C4944}" sibTransId="{BE9C820D-F416-42AF-94E2-1939ED332349}"/>
    <dgm:cxn modelId="{B84C6C78-32EA-4936-9283-494C143AEA2A}" type="presParOf" srcId="{8BFAA7B3-CCBA-442B-9062-B65C8679438B}" destId="{837FDF86-EF02-4441-B6A4-59E4C03195C2}" srcOrd="0" destOrd="0" presId="urn:microsoft.com/office/officeart/2005/8/layout/hierarchy1"/>
    <dgm:cxn modelId="{1F03B7DE-246E-4910-8D23-A63852BDE475}" type="presParOf" srcId="{837FDF86-EF02-4441-B6A4-59E4C03195C2}" destId="{1505708C-9AFB-47DA-AF72-7A6450CB35B4}" srcOrd="0" destOrd="0" presId="urn:microsoft.com/office/officeart/2005/8/layout/hierarchy1"/>
    <dgm:cxn modelId="{957A5649-3524-4465-84D0-500499E02DB8}" type="presParOf" srcId="{1505708C-9AFB-47DA-AF72-7A6450CB35B4}" destId="{8C240B9B-BAEB-4C50-A817-347F3DBBB6B9}" srcOrd="0" destOrd="0" presId="urn:microsoft.com/office/officeart/2005/8/layout/hierarchy1"/>
    <dgm:cxn modelId="{E4C38B34-CD67-47DC-9895-2A01D5371A06}" type="presParOf" srcId="{1505708C-9AFB-47DA-AF72-7A6450CB35B4}" destId="{F5B27A26-938F-4DC0-8025-3011B66E45A8}" srcOrd="1" destOrd="0" presId="urn:microsoft.com/office/officeart/2005/8/layout/hierarchy1"/>
    <dgm:cxn modelId="{7B6646C3-62F9-484E-9417-0D358B6FE05C}" type="presParOf" srcId="{837FDF86-EF02-4441-B6A4-59E4C03195C2}" destId="{EA4B9CFD-1C6E-4CA4-A9DE-9DD7EC0F96BE}" srcOrd="1" destOrd="0" presId="urn:microsoft.com/office/officeart/2005/8/layout/hierarchy1"/>
    <dgm:cxn modelId="{303B8270-C14B-4793-A9A8-72BF917F815D}" type="presParOf" srcId="{EA4B9CFD-1C6E-4CA4-A9DE-9DD7EC0F96BE}" destId="{81ECAF64-009A-4C20-A763-E0044828BF91}" srcOrd="0" destOrd="0" presId="urn:microsoft.com/office/officeart/2005/8/layout/hierarchy1"/>
    <dgm:cxn modelId="{BEBD6F1A-CCFC-483C-A503-9E459CB273AE}" type="presParOf" srcId="{EA4B9CFD-1C6E-4CA4-A9DE-9DD7EC0F96BE}" destId="{25DCC2DE-11C1-429F-A13B-F98151B7CA6E}" srcOrd="1" destOrd="0" presId="urn:microsoft.com/office/officeart/2005/8/layout/hierarchy1"/>
    <dgm:cxn modelId="{7D787DA1-B660-4576-965E-CD3017C3B36D}" type="presParOf" srcId="{25DCC2DE-11C1-429F-A13B-F98151B7CA6E}" destId="{6F5A9FC5-E046-4223-A000-3C42219CFF04}" srcOrd="0" destOrd="0" presId="urn:microsoft.com/office/officeart/2005/8/layout/hierarchy1"/>
    <dgm:cxn modelId="{C806FF84-987E-4BBF-A20F-31E2DECDF2B8}" type="presParOf" srcId="{6F5A9FC5-E046-4223-A000-3C42219CFF04}" destId="{2A3F5661-205D-4494-99D7-B549986679A4}" srcOrd="0" destOrd="0" presId="urn:microsoft.com/office/officeart/2005/8/layout/hierarchy1"/>
    <dgm:cxn modelId="{2CE88E14-86C8-4499-A44A-9CFD6B89F2A3}" type="presParOf" srcId="{6F5A9FC5-E046-4223-A000-3C42219CFF04}" destId="{722B79E1-98AB-42B9-B222-42B1FCDC1F04}" srcOrd="1" destOrd="0" presId="urn:microsoft.com/office/officeart/2005/8/layout/hierarchy1"/>
    <dgm:cxn modelId="{A880A162-DDFE-4D8F-ACB4-F88403EDE936}" type="presParOf" srcId="{25DCC2DE-11C1-429F-A13B-F98151B7CA6E}" destId="{64A89EB0-8738-4DAC-AEF7-C570153E7E7A}" srcOrd="1" destOrd="0" presId="urn:microsoft.com/office/officeart/2005/8/layout/hierarchy1"/>
    <dgm:cxn modelId="{F30682E3-9DB7-451E-8B15-5D97BD06DCB0}" type="presParOf" srcId="{EA4B9CFD-1C6E-4CA4-A9DE-9DD7EC0F96BE}" destId="{509D39E3-0482-44EE-8CA0-77A2160450BC}" srcOrd="2" destOrd="0" presId="urn:microsoft.com/office/officeart/2005/8/layout/hierarchy1"/>
    <dgm:cxn modelId="{F4CFB7E7-CEFD-4A40-BBE5-7C46AF9FC61E}" type="presParOf" srcId="{EA4B9CFD-1C6E-4CA4-A9DE-9DD7EC0F96BE}" destId="{D9D34F1B-379C-4ECC-BE83-B903E0748ED7}" srcOrd="3" destOrd="0" presId="urn:microsoft.com/office/officeart/2005/8/layout/hierarchy1"/>
    <dgm:cxn modelId="{F131EC54-3C5A-43BF-B133-23F093FC1B44}" type="presParOf" srcId="{D9D34F1B-379C-4ECC-BE83-B903E0748ED7}" destId="{48218736-3F70-4945-92C2-D2630E0708FB}" srcOrd="0" destOrd="0" presId="urn:microsoft.com/office/officeart/2005/8/layout/hierarchy1"/>
    <dgm:cxn modelId="{0581ECBB-F73A-4E82-B2C5-999AD684712E}" type="presParOf" srcId="{48218736-3F70-4945-92C2-D2630E0708FB}" destId="{F16F9CB6-8D95-4408-AD7D-36493AEA7E33}" srcOrd="0" destOrd="0" presId="urn:microsoft.com/office/officeart/2005/8/layout/hierarchy1"/>
    <dgm:cxn modelId="{00897A7E-97DC-4655-960C-2549838C0339}" type="presParOf" srcId="{48218736-3F70-4945-92C2-D2630E0708FB}" destId="{8CD23629-E838-4B9B-B6E8-74DBBCA91B79}" srcOrd="1" destOrd="0" presId="urn:microsoft.com/office/officeart/2005/8/layout/hierarchy1"/>
    <dgm:cxn modelId="{60D1B1EA-96E7-434D-9C96-A03AF64A96D7}" type="presParOf" srcId="{D9D34F1B-379C-4ECC-BE83-B903E0748ED7}" destId="{73D1AF3F-AA30-48EE-89A3-4CC4466175EA}" srcOrd="1" destOrd="0" presId="urn:microsoft.com/office/officeart/2005/8/layout/hierarchy1"/>
    <dgm:cxn modelId="{9F9514F7-FE6A-4751-B6E8-238CD77660A0}" type="presParOf" srcId="{73D1AF3F-AA30-48EE-89A3-4CC4466175EA}" destId="{19A18433-81CD-434E-AF20-AC4B630BB0CC}" srcOrd="0" destOrd="0" presId="urn:microsoft.com/office/officeart/2005/8/layout/hierarchy1"/>
    <dgm:cxn modelId="{9F061757-F206-41B7-8B46-71E68CA90A36}" type="presParOf" srcId="{73D1AF3F-AA30-48EE-89A3-4CC4466175EA}" destId="{16124CA6-A1B4-40BD-B7DF-9C1104F032FB}" srcOrd="1" destOrd="0" presId="urn:microsoft.com/office/officeart/2005/8/layout/hierarchy1"/>
    <dgm:cxn modelId="{B3C2888F-1142-4B9F-B665-72B5A998CCF7}" type="presParOf" srcId="{16124CA6-A1B4-40BD-B7DF-9C1104F032FB}" destId="{9D51B57E-69C5-4BFD-B15E-29299A6B1307}" srcOrd="0" destOrd="0" presId="urn:microsoft.com/office/officeart/2005/8/layout/hierarchy1"/>
    <dgm:cxn modelId="{D8582A11-566B-452B-849E-C422F287F568}" type="presParOf" srcId="{9D51B57E-69C5-4BFD-B15E-29299A6B1307}" destId="{7DB4DDC6-AEB9-43F2-A3B6-FF5428FED68C}" srcOrd="0" destOrd="0" presId="urn:microsoft.com/office/officeart/2005/8/layout/hierarchy1"/>
    <dgm:cxn modelId="{C6C700FE-FD11-4B68-B767-D700F0542719}" type="presParOf" srcId="{9D51B57E-69C5-4BFD-B15E-29299A6B1307}" destId="{2705B768-11B2-4D83-855B-EEF361BEC0CA}" srcOrd="1" destOrd="0" presId="urn:microsoft.com/office/officeart/2005/8/layout/hierarchy1"/>
    <dgm:cxn modelId="{02802392-CB9E-4B54-8306-912C24269E51}" type="presParOf" srcId="{16124CA6-A1B4-40BD-B7DF-9C1104F032FB}" destId="{B54517CA-30BE-493C-8B93-7820FA845442}" srcOrd="1" destOrd="0" presId="urn:microsoft.com/office/officeart/2005/8/layout/hierarchy1"/>
    <dgm:cxn modelId="{8593E39B-9F8B-4561-A004-354320EBF0D5}" type="presParOf" srcId="{73D1AF3F-AA30-48EE-89A3-4CC4466175EA}" destId="{5844168F-11C1-4E13-8607-E39EF1FCA095}" srcOrd="2" destOrd="0" presId="urn:microsoft.com/office/officeart/2005/8/layout/hierarchy1"/>
    <dgm:cxn modelId="{7E059840-1C2B-4B04-AB7A-C8EF58CABCFD}" type="presParOf" srcId="{73D1AF3F-AA30-48EE-89A3-4CC4466175EA}" destId="{B14B3598-AFE1-43DC-AE84-54F78E117842}" srcOrd="3" destOrd="0" presId="urn:microsoft.com/office/officeart/2005/8/layout/hierarchy1"/>
    <dgm:cxn modelId="{1B9B3050-BCD5-4C57-AC1E-CF01C82D4632}" type="presParOf" srcId="{B14B3598-AFE1-43DC-AE84-54F78E117842}" destId="{917647DB-E07F-4203-86BB-7731820E0D77}" srcOrd="0" destOrd="0" presId="urn:microsoft.com/office/officeart/2005/8/layout/hierarchy1"/>
    <dgm:cxn modelId="{4DE054F9-56F4-4296-9276-A1539722F7EC}" type="presParOf" srcId="{917647DB-E07F-4203-86BB-7731820E0D77}" destId="{A3212D02-1B47-46A3-94F8-F74C6A20FC69}" srcOrd="0" destOrd="0" presId="urn:microsoft.com/office/officeart/2005/8/layout/hierarchy1"/>
    <dgm:cxn modelId="{A96C2803-F1F8-4E6E-8EE3-79DA0F1CAD86}" type="presParOf" srcId="{917647DB-E07F-4203-86BB-7731820E0D77}" destId="{71033A23-171A-4ED3-96B9-AD8E010E8C66}" srcOrd="1" destOrd="0" presId="urn:microsoft.com/office/officeart/2005/8/layout/hierarchy1"/>
    <dgm:cxn modelId="{3E91F596-BE3A-427C-AA71-0894A817D831}" type="presParOf" srcId="{B14B3598-AFE1-43DC-AE84-54F78E117842}" destId="{046CFA8F-A8EB-4FC6-AB04-56670EA8F8EB}" srcOrd="1" destOrd="0" presId="urn:microsoft.com/office/officeart/2005/8/layout/hierarchy1"/>
    <dgm:cxn modelId="{EE09757E-9C15-4AAA-B76F-3C0A7014B4CD}" type="presParOf" srcId="{73D1AF3F-AA30-48EE-89A3-4CC4466175EA}" destId="{A8FD8E5C-9B16-4016-BCC8-1F038A3FBF7A}" srcOrd="4" destOrd="0" presId="urn:microsoft.com/office/officeart/2005/8/layout/hierarchy1"/>
    <dgm:cxn modelId="{E7CA6C04-0CE4-4045-9576-F6F43AA5C4A5}" type="presParOf" srcId="{73D1AF3F-AA30-48EE-89A3-4CC4466175EA}" destId="{051647B0-BB78-4BE2-9BEF-D839DD821685}" srcOrd="5" destOrd="0" presId="urn:microsoft.com/office/officeart/2005/8/layout/hierarchy1"/>
    <dgm:cxn modelId="{D0B470FE-81E3-43F6-8E3F-201A9E1E8732}" type="presParOf" srcId="{051647B0-BB78-4BE2-9BEF-D839DD821685}" destId="{1D769505-D807-4348-8EB9-9C58CADA8C08}" srcOrd="0" destOrd="0" presId="urn:microsoft.com/office/officeart/2005/8/layout/hierarchy1"/>
    <dgm:cxn modelId="{45A46516-30A6-47EA-A98F-1F34042F513B}" type="presParOf" srcId="{1D769505-D807-4348-8EB9-9C58CADA8C08}" destId="{D9CD9ADC-FD85-4446-B1CF-3AADFC1BE20F}" srcOrd="0" destOrd="0" presId="urn:microsoft.com/office/officeart/2005/8/layout/hierarchy1"/>
    <dgm:cxn modelId="{98937C23-B43B-458E-91EC-6DD12A1EEB15}" type="presParOf" srcId="{1D769505-D807-4348-8EB9-9C58CADA8C08}" destId="{B1A40E49-E257-40A7-B032-170F514BCF61}" srcOrd="1" destOrd="0" presId="urn:microsoft.com/office/officeart/2005/8/layout/hierarchy1"/>
    <dgm:cxn modelId="{56F3A9A2-CC43-4C93-B10B-227E50A0EBB5}" type="presParOf" srcId="{051647B0-BB78-4BE2-9BEF-D839DD821685}" destId="{0110A813-01E2-4417-B2D4-DF1496C05A10}" srcOrd="1" destOrd="0" presId="urn:microsoft.com/office/officeart/2005/8/layout/hierarchy1"/>
    <dgm:cxn modelId="{9C3D8ECB-6CE0-4C4D-9DB0-BCCC81EC479E}" type="presParOf" srcId="{73D1AF3F-AA30-48EE-89A3-4CC4466175EA}" destId="{695BE2DE-3D35-47EA-B105-64B48C9ADEDC}" srcOrd="6" destOrd="0" presId="urn:microsoft.com/office/officeart/2005/8/layout/hierarchy1"/>
    <dgm:cxn modelId="{71CA3351-239F-467D-96F8-8A48E81F34DF}" type="presParOf" srcId="{73D1AF3F-AA30-48EE-89A3-4CC4466175EA}" destId="{7F572D98-1F11-490E-AC5D-76B4D74E1F93}" srcOrd="7" destOrd="0" presId="urn:microsoft.com/office/officeart/2005/8/layout/hierarchy1"/>
    <dgm:cxn modelId="{2F3C38C2-839F-41D6-B4F2-196366C90CE8}" type="presParOf" srcId="{7F572D98-1F11-490E-AC5D-76B4D74E1F93}" destId="{80E43C9D-5F6E-4B92-9925-BFE6730EFA60}" srcOrd="0" destOrd="0" presId="urn:microsoft.com/office/officeart/2005/8/layout/hierarchy1"/>
    <dgm:cxn modelId="{92AF0AF4-08FA-4DD8-996C-35D0FF2DD1F6}" type="presParOf" srcId="{80E43C9D-5F6E-4B92-9925-BFE6730EFA60}" destId="{8AB4F2F9-BFB6-4284-876A-E5CEF7DAEE75}" srcOrd="0" destOrd="0" presId="urn:microsoft.com/office/officeart/2005/8/layout/hierarchy1"/>
    <dgm:cxn modelId="{A085E36E-14C4-4DBE-B57B-088E78DD8404}" type="presParOf" srcId="{80E43C9D-5F6E-4B92-9925-BFE6730EFA60}" destId="{F46E5C97-C7B0-4A92-B614-BF223A4593D6}" srcOrd="1" destOrd="0" presId="urn:microsoft.com/office/officeart/2005/8/layout/hierarchy1"/>
    <dgm:cxn modelId="{C4714E34-73EA-459A-9126-94D07E4DA608}" type="presParOf" srcId="{7F572D98-1F11-490E-AC5D-76B4D74E1F93}" destId="{05ED001D-C8F5-4FE7-B6A1-5F6A00972CCD}" srcOrd="1" destOrd="0" presId="urn:microsoft.com/office/officeart/2005/8/layout/hierarchy1"/>
    <dgm:cxn modelId="{DE93E28A-100A-4D19-8A58-FD80ACEECD06}" type="presParOf" srcId="{73D1AF3F-AA30-48EE-89A3-4CC4466175EA}" destId="{01AF10AC-DB9D-4331-A595-C527E6FC6681}" srcOrd="8" destOrd="0" presId="urn:microsoft.com/office/officeart/2005/8/layout/hierarchy1"/>
    <dgm:cxn modelId="{107F0834-E51A-4948-8F58-D249B0DFFFEB}" type="presParOf" srcId="{73D1AF3F-AA30-48EE-89A3-4CC4466175EA}" destId="{14713E4E-1FAA-47D8-BFEF-439EC0016668}" srcOrd="9" destOrd="0" presId="urn:microsoft.com/office/officeart/2005/8/layout/hierarchy1"/>
    <dgm:cxn modelId="{F39BC0C5-3578-4E4C-BD77-A9807A376E29}" type="presParOf" srcId="{14713E4E-1FAA-47D8-BFEF-439EC0016668}" destId="{03DCBB6C-3CBA-4968-BA92-2AD91574CA7F}" srcOrd="0" destOrd="0" presId="urn:microsoft.com/office/officeart/2005/8/layout/hierarchy1"/>
    <dgm:cxn modelId="{50420B87-5681-47BB-9054-A26D16721C3E}" type="presParOf" srcId="{03DCBB6C-3CBA-4968-BA92-2AD91574CA7F}" destId="{F4C6059E-DEAE-46B9-A7EB-7F56F82EBB22}" srcOrd="0" destOrd="0" presId="urn:microsoft.com/office/officeart/2005/8/layout/hierarchy1"/>
    <dgm:cxn modelId="{14C25572-8F4A-4A77-8190-96D726284A78}" type="presParOf" srcId="{03DCBB6C-3CBA-4968-BA92-2AD91574CA7F}" destId="{423448F4-67CB-4CFA-A63B-1641B266699C}" srcOrd="1" destOrd="0" presId="urn:microsoft.com/office/officeart/2005/8/layout/hierarchy1"/>
    <dgm:cxn modelId="{B504FF28-4645-4A5B-AD56-1E7959243F38}" type="presParOf" srcId="{14713E4E-1FAA-47D8-BFEF-439EC0016668}" destId="{2800639C-C37A-4543-A638-B0CCAEC7D573}" srcOrd="1" destOrd="0" presId="urn:microsoft.com/office/officeart/2005/8/layout/hierarchy1"/>
    <dgm:cxn modelId="{132737AB-B7EE-4A43-8418-2C239D4811A5}" type="presParOf" srcId="{EA4B9CFD-1C6E-4CA4-A9DE-9DD7EC0F96BE}" destId="{EDFFE8EA-5360-4B65-BB0E-7DDD58ABC054}" srcOrd="4" destOrd="0" presId="urn:microsoft.com/office/officeart/2005/8/layout/hierarchy1"/>
    <dgm:cxn modelId="{61DC7EB3-7BE9-4088-AE3A-0D0648AEAD59}" type="presParOf" srcId="{EA4B9CFD-1C6E-4CA4-A9DE-9DD7EC0F96BE}" destId="{4946B797-F42A-41BC-9CB5-E1CB53AE14CC}" srcOrd="5" destOrd="0" presId="urn:microsoft.com/office/officeart/2005/8/layout/hierarchy1"/>
    <dgm:cxn modelId="{DFD88621-B01C-4A67-8324-560643DB088E}" type="presParOf" srcId="{4946B797-F42A-41BC-9CB5-E1CB53AE14CC}" destId="{EFF1EB1A-5C7C-4029-BC4B-4127D78C1AA8}" srcOrd="0" destOrd="0" presId="urn:microsoft.com/office/officeart/2005/8/layout/hierarchy1"/>
    <dgm:cxn modelId="{99F2FEDC-A69B-4330-BFD9-9393649B131C}" type="presParOf" srcId="{EFF1EB1A-5C7C-4029-BC4B-4127D78C1AA8}" destId="{EB9CD926-E4A5-43B5-926E-0A97686DB691}" srcOrd="0" destOrd="0" presId="urn:microsoft.com/office/officeart/2005/8/layout/hierarchy1"/>
    <dgm:cxn modelId="{367050C5-3AAE-4081-8356-71E7FF28558C}" type="presParOf" srcId="{EFF1EB1A-5C7C-4029-BC4B-4127D78C1AA8}" destId="{E2B1765E-7F7E-4694-BDF0-E2777D2F3552}" srcOrd="1" destOrd="0" presId="urn:microsoft.com/office/officeart/2005/8/layout/hierarchy1"/>
    <dgm:cxn modelId="{53A190F8-4882-4E16-9FE0-727E4BBB5089}" type="presParOf" srcId="{4946B797-F42A-41BC-9CB5-E1CB53AE14CC}" destId="{D9C63301-0E5C-4522-BD17-3A2046D3B48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FFE8EA-5360-4B65-BB0E-7DDD58ABC054}">
      <dsp:nvSpPr>
        <dsp:cNvPr id="0" name=""/>
        <dsp:cNvSpPr/>
      </dsp:nvSpPr>
      <dsp:spPr>
        <a:xfrm>
          <a:off x="5160499" y="1471028"/>
          <a:ext cx="2140602" cy="5093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118"/>
              </a:lnTo>
              <a:lnTo>
                <a:pt x="2140602" y="347118"/>
              </a:lnTo>
              <a:lnTo>
                <a:pt x="2140602" y="509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AF10AC-DB9D-4331-A595-C527E6FC6681}">
      <dsp:nvSpPr>
        <dsp:cNvPr id="0" name=""/>
        <dsp:cNvSpPr/>
      </dsp:nvSpPr>
      <dsp:spPr>
        <a:xfrm>
          <a:off x="5160499" y="3092535"/>
          <a:ext cx="4281204" cy="5093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118"/>
              </a:lnTo>
              <a:lnTo>
                <a:pt x="4281204" y="347118"/>
              </a:lnTo>
              <a:lnTo>
                <a:pt x="4281204" y="50936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5BE2DE-3D35-47EA-B105-64B48C9ADEDC}">
      <dsp:nvSpPr>
        <dsp:cNvPr id="0" name=""/>
        <dsp:cNvSpPr/>
      </dsp:nvSpPr>
      <dsp:spPr>
        <a:xfrm>
          <a:off x="5160499" y="3092535"/>
          <a:ext cx="2140602" cy="5093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118"/>
              </a:lnTo>
              <a:lnTo>
                <a:pt x="2140602" y="347118"/>
              </a:lnTo>
              <a:lnTo>
                <a:pt x="2140602" y="50936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FD8E5C-9B16-4016-BCC8-1F038A3FBF7A}">
      <dsp:nvSpPr>
        <dsp:cNvPr id="0" name=""/>
        <dsp:cNvSpPr/>
      </dsp:nvSpPr>
      <dsp:spPr>
        <a:xfrm>
          <a:off x="5114779" y="3092535"/>
          <a:ext cx="91440" cy="5093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936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44168F-11C1-4E13-8607-E39EF1FCA095}">
      <dsp:nvSpPr>
        <dsp:cNvPr id="0" name=""/>
        <dsp:cNvSpPr/>
      </dsp:nvSpPr>
      <dsp:spPr>
        <a:xfrm>
          <a:off x="3019897" y="3092535"/>
          <a:ext cx="2140602" cy="509366"/>
        </a:xfrm>
        <a:custGeom>
          <a:avLst/>
          <a:gdLst/>
          <a:ahLst/>
          <a:cxnLst/>
          <a:rect l="0" t="0" r="0" b="0"/>
          <a:pathLst>
            <a:path>
              <a:moveTo>
                <a:pt x="2140602" y="0"/>
              </a:moveTo>
              <a:lnTo>
                <a:pt x="2140602" y="347118"/>
              </a:lnTo>
              <a:lnTo>
                <a:pt x="0" y="347118"/>
              </a:lnTo>
              <a:lnTo>
                <a:pt x="0" y="50936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A18433-81CD-434E-AF20-AC4B630BB0CC}">
      <dsp:nvSpPr>
        <dsp:cNvPr id="0" name=""/>
        <dsp:cNvSpPr/>
      </dsp:nvSpPr>
      <dsp:spPr>
        <a:xfrm>
          <a:off x="879295" y="3092535"/>
          <a:ext cx="4281204" cy="509366"/>
        </a:xfrm>
        <a:custGeom>
          <a:avLst/>
          <a:gdLst/>
          <a:ahLst/>
          <a:cxnLst/>
          <a:rect l="0" t="0" r="0" b="0"/>
          <a:pathLst>
            <a:path>
              <a:moveTo>
                <a:pt x="4281204" y="0"/>
              </a:moveTo>
              <a:lnTo>
                <a:pt x="4281204" y="347118"/>
              </a:lnTo>
              <a:lnTo>
                <a:pt x="0" y="347118"/>
              </a:lnTo>
              <a:lnTo>
                <a:pt x="0" y="50936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9D39E3-0482-44EE-8CA0-77A2160450BC}">
      <dsp:nvSpPr>
        <dsp:cNvPr id="0" name=""/>
        <dsp:cNvSpPr/>
      </dsp:nvSpPr>
      <dsp:spPr>
        <a:xfrm>
          <a:off x="5114779" y="1471028"/>
          <a:ext cx="91440" cy="5093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9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ECAF64-009A-4C20-A763-E0044828BF91}">
      <dsp:nvSpPr>
        <dsp:cNvPr id="0" name=""/>
        <dsp:cNvSpPr/>
      </dsp:nvSpPr>
      <dsp:spPr>
        <a:xfrm>
          <a:off x="3019897" y="1471028"/>
          <a:ext cx="2140602" cy="509366"/>
        </a:xfrm>
        <a:custGeom>
          <a:avLst/>
          <a:gdLst/>
          <a:ahLst/>
          <a:cxnLst/>
          <a:rect l="0" t="0" r="0" b="0"/>
          <a:pathLst>
            <a:path>
              <a:moveTo>
                <a:pt x="2140602" y="0"/>
              </a:moveTo>
              <a:lnTo>
                <a:pt x="2140602" y="347118"/>
              </a:lnTo>
              <a:lnTo>
                <a:pt x="0" y="347118"/>
              </a:lnTo>
              <a:lnTo>
                <a:pt x="0" y="509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240B9B-BAEB-4C50-A817-347F3DBBB6B9}">
      <dsp:nvSpPr>
        <dsp:cNvPr id="0" name=""/>
        <dsp:cNvSpPr/>
      </dsp:nvSpPr>
      <dsp:spPr>
        <a:xfrm>
          <a:off x="4284798" y="358888"/>
          <a:ext cx="1751401" cy="1112140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B27A26-938F-4DC0-8025-3011B66E45A8}">
      <dsp:nvSpPr>
        <dsp:cNvPr id="0" name=""/>
        <dsp:cNvSpPr/>
      </dsp:nvSpPr>
      <dsp:spPr>
        <a:xfrm>
          <a:off x="4479399" y="543758"/>
          <a:ext cx="1751401" cy="1112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700" kern="1200" dirty="0">
              <a:latin typeface="標楷體" panose="03000509000000000000" pitchFamily="65" charset="-120"/>
              <a:ea typeface="標楷體" panose="03000509000000000000" pitchFamily="65" charset="-120"/>
            </a:rPr>
            <a:t>輔導主任        </a:t>
          </a:r>
          <a:r>
            <a:rPr lang="zh-TW" altLang="en-US" sz="27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馮婉珍</a:t>
          </a:r>
        </a:p>
      </dsp:txBody>
      <dsp:txXfrm>
        <a:off x="4511972" y="576331"/>
        <a:ext cx="1686255" cy="1046994"/>
      </dsp:txXfrm>
    </dsp:sp>
    <dsp:sp modelId="{2A3F5661-205D-4494-99D7-B549986679A4}">
      <dsp:nvSpPr>
        <dsp:cNvPr id="0" name=""/>
        <dsp:cNvSpPr/>
      </dsp:nvSpPr>
      <dsp:spPr>
        <a:xfrm>
          <a:off x="2144196" y="1980394"/>
          <a:ext cx="1751401" cy="1112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2B79E1-98AB-42B9-B222-42B1FCDC1F04}">
      <dsp:nvSpPr>
        <dsp:cNvPr id="0" name=""/>
        <dsp:cNvSpPr/>
      </dsp:nvSpPr>
      <dsp:spPr>
        <a:xfrm>
          <a:off x="2338796" y="2165264"/>
          <a:ext cx="1751401" cy="1112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kern="1200" dirty="0">
              <a:latin typeface="標楷體" panose="03000509000000000000" pitchFamily="65" charset="-120"/>
              <a:ea typeface="標楷體" panose="03000509000000000000" pitchFamily="65" charset="-120"/>
            </a:rPr>
            <a:t>輔導組長       </a:t>
          </a:r>
          <a:r>
            <a:rPr lang="zh-TW" altLang="en-US" sz="23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宋青蓉</a:t>
          </a:r>
        </a:p>
      </dsp:txBody>
      <dsp:txXfrm>
        <a:off x="2371369" y="2197837"/>
        <a:ext cx="1686255" cy="1046994"/>
      </dsp:txXfrm>
    </dsp:sp>
    <dsp:sp modelId="{F16F9CB6-8D95-4408-AD7D-36493AEA7E33}">
      <dsp:nvSpPr>
        <dsp:cNvPr id="0" name=""/>
        <dsp:cNvSpPr/>
      </dsp:nvSpPr>
      <dsp:spPr>
        <a:xfrm>
          <a:off x="4284798" y="1980394"/>
          <a:ext cx="1751401" cy="1112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D23629-E838-4B9B-B6E8-74DBBCA91B79}">
      <dsp:nvSpPr>
        <dsp:cNvPr id="0" name=""/>
        <dsp:cNvSpPr/>
      </dsp:nvSpPr>
      <dsp:spPr>
        <a:xfrm>
          <a:off x="4479399" y="2165264"/>
          <a:ext cx="1751401" cy="1112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kern="1200" dirty="0">
              <a:latin typeface="標楷體" panose="03000509000000000000" pitchFamily="65" charset="-120"/>
              <a:ea typeface="標楷體" panose="03000509000000000000" pitchFamily="65" charset="-120"/>
            </a:rPr>
            <a:t>特教組長       </a:t>
          </a:r>
          <a:r>
            <a:rPr lang="zh-TW" altLang="en-US" sz="23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謝瑞玉</a:t>
          </a:r>
        </a:p>
      </dsp:txBody>
      <dsp:txXfrm>
        <a:off x="4511972" y="2197837"/>
        <a:ext cx="1686255" cy="1046994"/>
      </dsp:txXfrm>
    </dsp:sp>
    <dsp:sp modelId="{7DB4DDC6-AEB9-43F2-A3B6-FF5428FED68C}">
      <dsp:nvSpPr>
        <dsp:cNvPr id="0" name=""/>
        <dsp:cNvSpPr/>
      </dsp:nvSpPr>
      <dsp:spPr>
        <a:xfrm>
          <a:off x="3594" y="3601901"/>
          <a:ext cx="1751401" cy="1112140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05B768-11B2-4D83-855B-EEF361BEC0CA}">
      <dsp:nvSpPr>
        <dsp:cNvPr id="0" name=""/>
        <dsp:cNvSpPr/>
      </dsp:nvSpPr>
      <dsp:spPr>
        <a:xfrm>
          <a:off x="198194" y="3786771"/>
          <a:ext cx="1751401" cy="1112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rPr>
            <a:t>多元學習教師 </a:t>
          </a:r>
          <a:endParaRPr lang="en-US" altLang="zh-TW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黃巧茹</a:t>
          </a:r>
        </a:p>
      </dsp:txBody>
      <dsp:txXfrm>
        <a:off x="230767" y="3819344"/>
        <a:ext cx="1686255" cy="1046994"/>
      </dsp:txXfrm>
    </dsp:sp>
    <dsp:sp modelId="{A3212D02-1B47-46A3-94F8-F74C6A20FC69}">
      <dsp:nvSpPr>
        <dsp:cNvPr id="0" name=""/>
        <dsp:cNvSpPr/>
      </dsp:nvSpPr>
      <dsp:spPr>
        <a:xfrm>
          <a:off x="2144196" y="3601901"/>
          <a:ext cx="1751401" cy="1112140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033A23-171A-4ED3-96B9-AD8E010E8C66}">
      <dsp:nvSpPr>
        <dsp:cNvPr id="0" name=""/>
        <dsp:cNvSpPr/>
      </dsp:nvSpPr>
      <dsp:spPr>
        <a:xfrm>
          <a:off x="2338796" y="3786771"/>
          <a:ext cx="1751401" cy="1112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rPr>
            <a:t>多元學習教師</a:t>
          </a:r>
          <a:endParaRPr lang="en-US" altLang="zh-TW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邱碧茹</a:t>
          </a:r>
        </a:p>
      </dsp:txBody>
      <dsp:txXfrm>
        <a:off x="2371369" y="3819344"/>
        <a:ext cx="1686255" cy="1046994"/>
      </dsp:txXfrm>
    </dsp:sp>
    <dsp:sp modelId="{D9CD9ADC-FD85-4446-B1CF-3AADFC1BE20F}">
      <dsp:nvSpPr>
        <dsp:cNvPr id="0" name=""/>
        <dsp:cNvSpPr/>
      </dsp:nvSpPr>
      <dsp:spPr>
        <a:xfrm>
          <a:off x="4284798" y="3601901"/>
          <a:ext cx="1751401" cy="1112140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A40E49-E257-40A7-B032-170F514BCF61}">
      <dsp:nvSpPr>
        <dsp:cNvPr id="0" name=""/>
        <dsp:cNvSpPr/>
      </dsp:nvSpPr>
      <dsp:spPr>
        <a:xfrm>
          <a:off x="4479399" y="3786771"/>
          <a:ext cx="1751401" cy="1112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rPr>
            <a:t>多元學習教師 </a:t>
          </a:r>
          <a:endParaRPr lang="en-US" altLang="zh-TW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劉錦昌</a:t>
          </a:r>
        </a:p>
      </dsp:txBody>
      <dsp:txXfrm>
        <a:off x="4511972" y="3819344"/>
        <a:ext cx="1686255" cy="1046994"/>
      </dsp:txXfrm>
    </dsp:sp>
    <dsp:sp modelId="{8AB4F2F9-BFB6-4284-876A-E5CEF7DAEE75}">
      <dsp:nvSpPr>
        <dsp:cNvPr id="0" name=""/>
        <dsp:cNvSpPr/>
      </dsp:nvSpPr>
      <dsp:spPr>
        <a:xfrm>
          <a:off x="6425401" y="3601901"/>
          <a:ext cx="1751401" cy="1112140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6E5C97-C7B0-4A92-B614-BF223A4593D6}">
      <dsp:nvSpPr>
        <dsp:cNvPr id="0" name=""/>
        <dsp:cNvSpPr/>
      </dsp:nvSpPr>
      <dsp:spPr>
        <a:xfrm>
          <a:off x="6620001" y="3786771"/>
          <a:ext cx="1751401" cy="1112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rPr>
            <a:t>多元學習教師 </a:t>
          </a:r>
          <a:endParaRPr lang="en-US" altLang="zh-TW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林良燕</a:t>
          </a:r>
        </a:p>
      </dsp:txBody>
      <dsp:txXfrm>
        <a:off x="6652574" y="3819344"/>
        <a:ext cx="1686255" cy="1046994"/>
      </dsp:txXfrm>
    </dsp:sp>
    <dsp:sp modelId="{F4C6059E-DEAE-46B9-A7EB-7F56F82EBB22}">
      <dsp:nvSpPr>
        <dsp:cNvPr id="0" name=""/>
        <dsp:cNvSpPr/>
      </dsp:nvSpPr>
      <dsp:spPr>
        <a:xfrm>
          <a:off x="8566003" y="3601901"/>
          <a:ext cx="1751401" cy="1112140"/>
        </a:xfrm>
        <a:prstGeom prst="roundRect">
          <a:avLst>
            <a:gd name="adj" fmla="val 10000"/>
          </a:avLst>
        </a:prstGeom>
        <a:solidFill>
          <a:srgbClr val="F79646">
            <a:lumMod val="75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3448F4-67CB-4CFA-A63B-1641B266699C}">
      <dsp:nvSpPr>
        <dsp:cNvPr id="0" name=""/>
        <dsp:cNvSpPr/>
      </dsp:nvSpPr>
      <dsp:spPr>
        <a:xfrm>
          <a:off x="8760603" y="3786771"/>
          <a:ext cx="1751401" cy="1112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rPr>
            <a:t>特教助理員 </a:t>
          </a:r>
          <a:endParaRPr lang="en-US" altLang="zh-TW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林妙蓁</a:t>
          </a:r>
        </a:p>
      </dsp:txBody>
      <dsp:txXfrm>
        <a:off x="8793176" y="3819344"/>
        <a:ext cx="1686255" cy="1046994"/>
      </dsp:txXfrm>
    </dsp:sp>
    <dsp:sp modelId="{EB9CD926-E4A5-43B5-926E-0A97686DB691}">
      <dsp:nvSpPr>
        <dsp:cNvPr id="0" name=""/>
        <dsp:cNvSpPr/>
      </dsp:nvSpPr>
      <dsp:spPr>
        <a:xfrm>
          <a:off x="6425401" y="1980394"/>
          <a:ext cx="1751401" cy="1112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B1765E-7F7E-4694-BDF0-E2777D2F3552}">
      <dsp:nvSpPr>
        <dsp:cNvPr id="0" name=""/>
        <dsp:cNvSpPr/>
      </dsp:nvSpPr>
      <dsp:spPr>
        <a:xfrm>
          <a:off x="6620001" y="2165264"/>
          <a:ext cx="1751401" cy="1112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kern="1200" dirty="0">
              <a:latin typeface="標楷體" panose="03000509000000000000" pitchFamily="65" charset="-120"/>
              <a:ea typeface="標楷體" panose="03000509000000000000" pitchFamily="65" charset="-120"/>
            </a:rPr>
            <a:t>專輔老師       </a:t>
          </a:r>
          <a:r>
            <a:rPr lang="zh-TW" altLang="en-US" sz="23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陳僾嘉</a:t>
          </a:r>
        </a:p>
      </dsp:txBody>
      <dsp:txXfrm>
        <a:off x="6652574" y="2197837"/>
        <a:ext cx="1686255" cy="10469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630"/>
          </a:xfrm>
          <a:prstGeom prst="rect">
            <a:avLst/>
          </a:prstGeom>
        </p:spPr>
        <p:txBody>
          <a:bodyPr vert="horz" lIns="80275" tIns="40138" rIns="80275" bIns="40138" rtlCol="0"/>
          <a:lstStyle>
            <a:lvl1pPr algn="l">
              <a:defRPr sz="11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246" y="1"/>
            <a:ext cx="2945659" cy="498630"/>
          </a:xfrm>
          <a:prstGeom prst="rect">
            <a:avLst/>
          </a:prstGeom>
        </p:spPr>
        <p:txBody>
          <a:bodyPr vert="horz" lIns="80275" tIns="40138" rIns="80275" bIns="40138" rtlCol="0"/>
          <a:lstStyle>
            <a:lvl1pPr algn="r">
              <a:defRPr sz="1100"/>
            </a:lvl1pPr>
          </a:lstStyle>
          <a:p>
            <a:fld id="{C3E8FE95-AFC2-451F-9AD6-E71871A06EDC}" type="datetimeFigureOut">
              <a:rPr lang="zh-TW" altLang="en-US" smtClean="0"/>
              <a:t>2023/8/24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010"/>
            <a:ext cx="2945659" cy="498629"/>
          </a:xfrm>
          <a:prstGeom prst="rect">
            <a:avLst/>
          </a:prstGeom>
        </p:spPr>
        <p:txBody>
          <a:bodyPr vert="horz" lIns="80275" tIns="40138" rIns="80275" bIns="40138" rtlCol="0" anchor="b"/>
          <a:lstStyle>
            <a:lvl1pPr algn="l">
              <a:defRPr sz="11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246" y="9428010"/>
            <a:ext cx="2945659" cy="498629"/>
          </a:xfrm>
          <a:prstGeom prst="rect">
            <a:avLst/>
          </a:prstGeom>
        </p:spPr>
        <p:txBody>
          <a:bodyPr vert="horz" lIns="80275" tIns="40138" rIns="80275" bIns="40138" rtlCol="0" anchor="b"/>
          <a:lstStyle>
            <a:lvl1pPr algn="r">
              <a:defRPr sz="1100"/>
            </a:lvl1pPr>
          </a:lstStyle>
          <a:p>
            <a:fld id="{2CF51790-75EA-4B7C-9D40-BCAC92967A6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69983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630"/>
          </a:xfrm>
          <a:prstGeom prst="rect">
            <a:avLst/>
          </a:prstGeom>
        </p:spPr>
        <p:txBody>
          <a:bodyPr vert="horz" lIns="80275" tIns="40138" rIns="80275" bIns="40138" rtlCol="0"/>
          <a:lstStyle>
            <a:lvl1pPr algn="l">
              <a:defRPr sz="11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246" y="1"/>
            <a:ext cx="2945659" cy="498630"/>
          </a:xfrm>
          <a:prstGeom prst="rect">
            <a:avLst/>
          </a:prstGeom>
        </p:spPr>
        <p:txBody>
          <a:bodyPr vert="horz" lIns="80275" tIns="40138" rIns="80275" bIns="40138" rtlCol="0"/>
          <a:lstStyle>
            <a:lvl1pPr algn="r">
              <a:defRPr sz="1100"/>
            </a:lvl1pPr>
          </a:lstStyle>
          <a:p>
            <a:fld id="{D687883F-7D29-4481-AC3A-5238A6B1ED6E}" type="datetimeFigureOut">
              <a:rPr lang="zh-TW" altLang="en-US" smtClean="0"/>
              <a:t>2023/8/24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0275" tIns="40138" rIns="80275" bIns="40138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</p:spPr>
        <p:txBody>
          <a:bodyPr vert="horz" lIns="80275" tIns="40138" rIns="80275" bIns="40138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010"/>
            <a:ext cx="2945659" cy="498629"/>
          </a:xfrm>
          <a:prstGeom prst="rect">
            <a:avLst/>
          </a:prstGeom>
        </p:spPr>
        <p:txBody>
          <a:bodyPr vert="horz" lIns="80275" tIns="40138" rIns="80275" bIns="40138" rtlCol="0" anchor="b"/>
          <a:lstStyle>
            <a:lvl1pPr algn="l">
              <a:defRPr sz="11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246" y="9428010"/>
            <a:ext cx="2945659" cy="498629"/>
          </a:xfrm>
          <a:prstGeom prst="rect">
            <a:avLst/>
          </a:prstGeom>
        </p:spPr>
        <p:txBody>
          <a:bodyPr vert="horz" lIns="80275" tIns="40138" rIns="80275" bIns="40138" rtlCol="0" anchor="b"/>
          <a:lstStyle>
            <a:lvl1pPr algn="r">
              <a:defRPr sz="1100"/>
            </a:lvl1pPr>
          </a:lstStyle>
          <a:p>
            <a:fld id="{682F24FD-952D-49A5-82DE-DA491F34E8B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306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:notes"/>
          <p:cNvSpPr txBox="1">
            <a:spLocks noGrp="1"/>
          </p:cNvSpPr>
          <p:nvPr>
            <p:ph type="body" idx="1"/>
          </p:nvPr>
        </p:nvSpPr>
        <p:spPr>
          <a:xfrm>
            <a:off x="382370" y="6286871"/>
            <a:ext cx="3058954" cy="5955983"/>
          </a:xfrm>
          <a:prstGeom prst="rect">
            <a:avLst/>
          </a:prstGeom>
        </p:spPr>
        <p:txBody>
          <a:bodyPr spcFirstLastPara="1" wrap="square" lIns="80262" tIns="80262" rIns="80262" bIns="80262" anchor="t" anchorCtr="0">
            <a:noAutofit/>
          </a:bodyPr>
          <a:lstStyle/>
          <a:p>
            <a:endParaRPr/>
          </a:p>
        </p:txBody>
      </p:sp>
      <p:sp>
        <p:nvSpPr>
          <p:cNvPr id="234" name="Google Shape;23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500313" y="992188"/>
            <a:ext cx="8823326" cy="4964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0782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491234" y="1694510"/>
            <a:ext cx="7209535" cy="1245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 b="0" i="0">
                <a:solidFill>
                  <a:srgbClr val="FF0000"/>
                </a:solidFill>
                <a:latin typeface="Noto Sans Mono CJK JP Regular"/>
                <a:cs typeface="Noto Sans Mono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658616" y="4559047"/>
            <a:ext cx="487476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比對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zh-TW" altLang="en-US" kern="0"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zh-TW" altLang="en-US" kern="0"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altLang="zh-TW" kern="0" smtClean="0"/>
              <a:pPr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277253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只有標題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zh-TW" altLang="en-US" kern="0"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zh-TW" altLang="en-US" kern="0"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altLang="zh-TW" kern="0" smtClean="0"/>
              <a:pPr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54812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zh-TW" altLang="en-US" kern="0"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zh-TW" altLang="en-US" kern="0"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altLang="zh-TW" kern="0" smtClean="0"/>
              <a:pPr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47214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含標題的內容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4766734" y="273053"/>
            <a:ext cx="6815666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609601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zh-TW" altLang="en-US" kern="0"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zh-TW" altLang="en-US" kern="0"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altLang="zh-TW" kern="0" smtClean="0"/>
              <a:pPr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9700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含標題的圖片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zh-TW" altLang="en-US" kern="0"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zh-TW" altLang="en-US" kern="0"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altLang="zh-TW" kern="0" smtClean="0"/>
              <a:pPr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59562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標題及直排文字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833020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zh-TW" altLang="en-US" kern="0"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zh-TW" altLang="en-US" kern="0"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altLang="zh-TW" kern="0" smtClean="0"/>
              <a:pPr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75746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直排標題及文字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285039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697040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zh-TW" altLang="en-US" kern="0"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zh-TW" altLang="en-US" kern="0"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altLang="zh-TW" kern="0" smtClean="0"/>
              <a:pPr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41912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1761-830B-450D-8BFC-871ACA089CB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D2B6-700B-4A2A-A0CD-E40140DDDAF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813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1761-830B-450D-8BFC-871ACA089CB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D2B6-700B-4A2A-A0CD-E40140DDDAF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9207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1761-830B-450D-8BFC-871ACA089CB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D2B6-700B-4A2A-A0CD-E40140DDDAF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1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974707"/>
                </a:solidFill>
                <a:latin typeface="Droid Sans Fallback"/>
                <a:cs typeface="Droid Sans Fallb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Noto Sans Mono CJK JP Regular"/>
                <a:cs typeface="Noto Sans Mono CJK JP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1761-830B-450D-8BFC-871ACA089CB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D2B6-700B-4A2A-A0CD-E40140DDDAF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119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1761-830B-450D-8BFC-871ACA089CB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D2B6-700B-4A2A-A0CD-E40140DDDAF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636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1761-830B-450D-8BFC-871ACA089CB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D2B6-700B-4A2A-A0CD-E40140DDDAF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8293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1761-830B-450D-8BFC-871ACA089CB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D2B6-700B-4A2A-A0CD-E40140DDDAF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156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1761-830B-450D-8BFC-871ACA089CB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D2B6-700B-4A2A-A0CD-E40140DDDAF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1401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1761-830B-450D-8BFC-871ACA089CB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D2B6-700B-4A2A-A0CD-E40140DDDAF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5959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1761-830B-450D-8BFC-871ACA089CB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D2B6-700B-4A2A-A0CD-E40140DDDAF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2958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1761-830B-450D-8BFC-871ACA089CB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D2B6-700B-4A2A-A0CD-E40140DDDAF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2401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373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2" y="1316768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4" y="2218994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9673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974707"/>
                </a:solidFill>
                <a:latin typeface="Droid Sans Fallback"/>
                <a:cs typeface="Droid Sans Fallb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74294" y="1645668"/>
            <a:ext cx="4605655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Noto Sans Mono CJK JP Regular"/>
                <a:cs typeface="Noto Sans Mono CJK JP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187822" y="1548741"/>
            <a:ext cx="51066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Noto Sans Mono CJK JP Regular"/>
                <a:cs typeface="Noto Sans Mono CJK JP Regular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4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8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0803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974707"/>
                </a:solidFill>
                <a:latin typeface="Droid Sans Fallback"/>
                <a:cs typeface="Droid Sans Fallb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標題投影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zh-TW" altLang="en-US" kern="0"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zh-TW" altLang="en-US" kern="0"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altLang="zh-TW" kern="0" smtClean="0"/>
              <a:pPr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90827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標題及物件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zh-TW" altLang="en-US" kern="0"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zh-TW" altLang="en-US" kern="0"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altLang="zh-TW" kern="0" smtClean="0"/>
              <a:pPr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19402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題" type="secHead">
  <p:cSld name="區段標題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zh-TW" altLang="en-US" kern="0"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zh-TW" altLang="en-US" kern="0"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altLang="zh-TW" kern="0" smtClean="0"/>
              <a:pPr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75540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兩項物件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zh-TW" altLang="en-US" kern="0"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zh-TW" altLang="en-US" kern="0"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altLang="zh-TW" kern="0" smtClean="0"/>
              <a:pPr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86351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" y="2"/>
            <a:ext cx="12191999" cy="68579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87522" y="475614"/>
            <a:ext cx="5616956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974707"/>
                </a:solidFill>
                <a:latin typeface="Droid Sans Fallback"/>
                <a:cs typeface="Droid Sans Fallb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08658" y="1091526"/>
            <a:ext cx="761238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Noto Sans Mono CJK JP Regular"/>
                <a:cs typeface="Noto Sans Mono CJK JP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</a:pPr>
            <a:endParaRPr lang="zh-TW" altLang="en-US" kern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</a:pPr>
            <a:endParaRPr lang="zh-TW" altLang="en-US" kern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altLang="zh-TW" kern="0" smtClean="0"/>
              <a:pPr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680988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D1761-830B-450D-8BFC-871ACA089CB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D2B6-700B-4A2A-A0CD-E40140DDDAF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857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forms.gle/GFRA8hUmqFES3cCe6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socialgood.weebly.com/5204913007024535240372356520320303402290934389.htm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2"/>
            <a:ext cx="12191999" cy="68579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685800" y="2189627"/>
            <a:ext cx="3011932" cy="7164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60051" y="2174915"/>
            <a:ext cx="2232533" cy="723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57400" y="3188972"/>
            <a:ext cx="7454518" cy="13454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600" dirty="0"/>
          </a:p>
        </p:txBody>
      </p:sp>
      <p:sp>
        <p:nvSpPr>
          <p:cNvPr id="17" name="object 17"/>
          <p:cNvSpPr/>
          <p:nvPr/>
        </p:nvSpPr>
        <p:spPr>
          <a:xfrm>
            <a:off x="1487679" y="184530"/>
            <a:ext cx="1570355" cy="1549400"/>
          </a:xfrm>
          <a:custGeom>
            <a:avLst/>
            <a:gdLst/>
            <a:ahLst/>
            <a:cxnLst/>
            <a:rect l="l" t="t" r="r" b="b"/>
            <a:pathLst>
              <a:path w="1570355" h="1549400">
                <a:moveTo>
                  <a:pt x="785622" y="914400"/>
                </a:moveTo>
                <a:lnTo>
                  <a:pt x="698246" y="1003300"/>
                </a:lnTo>
                <a:lnTo>
                  <a:pt x="106553" y="1003300"/>
                </a:lnTo>
                <a:lnTo>
                  <a:pt x="106553" y="1549400"/>
                </a:lnTo>
                <a:lnTo>
                  <a:pt x="361188" y="1524000"/>
                </a:lnTo>
                <a:lnTo>
                  <a:pt x="361188" y="1435100"/>
                </a:lnTo>
                <a:lnTo>
                  <a:pt x="1003586" y="1435100"/>
                </a:lnTo>
                <a:lnTo>
                  <a:pt x="1029598" y="1409700"/>
                </a:lnTo>
                <a:lnTo>
                  <a:pt x="1066033" y="1384300"/>
                </a:lnTo>
                <a:lnTo>
                  <a:pt x="1088601" y="1358900"/>
                </a:lnTo>
                <a:lnTo>
                  <a:pt x="361188" y="1358900"/>
                </a:lnTo>
                <a:lnTo>
                  <a:pt x="361188" y="1244600"/>
                </a:lnTo>
                <a:lnTo>
                  <a:pt x="896111" y="1244600"/>
                </a:lnTo>
                <a:lnTo>
                  <a:pt x="918845" y="1181100"/>
                </a:lnTo>
                <a:lnTo>
                  <a:pt x="901382" y="1168400"/>
                </a:lnTo>
                <a:lnTo>
                  <a:pt x="361188" y="1168400"/>
                </a:lnTo>
                <a:lnTo>
                  <a:pt x="361188" y="1066800"/>
                </a:lnTo>
                <a:lnTo>
                  <a:pt x="900429" y="1066800"/>
                </a:lnTo>
                <a:lnTo>
                  <a:pt x="925195" y="1003300"/>
                </a:lnTo>
                <a:lnTo>
                  <a:pt x="785622" y="914400"/>
                </a:lnTo>
                <a:close/>
              </a:path>
              <a:path w="1570355" h="1549400">
                <a:moveTo>
                  <a:pt x="1003586" y="1435100"/>
                </a:moveTo>
                <a:lnTo>
                  <a:pt x="847090" y="1435100"/>
                </a:lnTo>
                <a:lnTo>
                  <a:pt x="826400" y="1447800"/>
                </a:lnTo>
                <a:lnTo>
                  <a:pt x="802640" y="1460500"/>
                </a:lnTo>
                <a:lnTo>
                  <a:pt x="775831" y="1485900"/>
                </a:lnTo>
                <a:lnTo>
                  <a:pt x="745997" y="1511300"/>
                </a:lnTo>
                <a:lnTo>
                  <a:pt x="756792" y="1549400"/>
                </a:lnTo>
                <a:lnTo>
                  <a:pt x="808706" y="1536700"/>
                </a:lnTo>
                <a:lnTo>
                  <a:pt x="858043" y="1524000"/>
                </a:lnTo>
                <a:lnTo>
                  <a:pt x="904801" y="1498600"/>
                </a:lnTo>
                <a:lnTo>
                  <a:pt x="948981" y="1473200"/>
                </a:lnTo>
                <a:lnTo>
                  <a:pt x="990580" y="1447800"/>
                </a:lnTo>
                <a:lnTo>
                  <a:pt x="1003586" y="1435100"/>
                </a:lnTo>
                <a:close/>
              </a:path>
              <a:path w="1570355" h="1549400">
                <a:moveTo>
                  <a:pt x="1434830" y="1117600"/>
                </a:moveTo>
                <a:lnTo>
                  <a:pt x="1220089" y="1117600"/>
                </a:lnTo>
                <a:lnTo>
                  <a:pt x="1220448" y="1143000"/>
                </a:lnTo>
                <a:lnTo>
                  <a:pt x="1222486" y="1168400"/>
                </a:lnTo>
                <a:lnTo>
                  <a:pt x="1226214" y="1181100"/>
                </a:lnTo>
                <a:lnTo>
                  <a:pt x="1231646" y="1206500"/>
                </a:lnTo>
                <a:lnTo>
                  <a:pt x="1247457" y="1257300"/>
                </a:lnTo>
                <a:lnTo>
                  <a:pt x="1265932" y="1308100"/>
                </a:lnTo>
                <a:lnTo>
                  <a:pt x="1287068" y="1358900"/>
                </a:lnTo>
                <a:lnTo>
                  <a:pt x="1310862" y="1397000"/>
                </a:lnTo>
                <a:lnTo>
                  <a:pt x="1337311" y="1435100"/>
                </a:lnTo>
                <a:lnTo>
                  <a:pt x="1366412" y="1473200"/>
                </a:lnTo>
                <a:lnTo>
                  <a:pt x="1398163" y="1511300"/>
                </a:lnTo>
                <a:lnTo>
                  <a:pt x="1432560" y="1549400"/>
                </a:lnTo>
                <a:lnTo>
                  <a:pt x="1442941" y="1485900"/>
                </a:lnTo>
                <a:lnTo>
                  <a:pt x="1455799" y="1422400"/>
                </a:lnTo>
                <a:lnTo>
                  <a:pt x="1471138" y="1371600"/>
                </a:lnTo>
                <a:lnTo>
                  <a:pt x="1488964" y="1333500"/>
                </a:lnTo>
                <a:lnTo>
                  <a:pt x="1509280" y="1295400"/>
                </a:lnTo>
                <a:lnTo>
                  <a:pt x="1557401" y="1244600"/>
                </a:lnTo>
                <a:lnTo>
                  <a:pt x="1557401" y="1193800"/>
                </a:lnTo>
                <a:lnTo>
                  <a:pt x="1507746" y="1168400"/>
                </a:lnTo>
                <a:lnTo>
                  <a:pt x="1462309" y="1143000"/>
                </a:lnTo>
                <a:lnTo>
                  <a:pt x="1434830" y="1117600"/>
                </a:lnTo>
                <a:close/>
              </a:path>
              <a:path w="1570355" h="1549400">
                <a:moveTo>
                  <a:pt x="672338" y="1244600"/>
                </a:moveTo>
                <a:lnTo>
                  <a:pt x="424053" y="1244600"/>
                </a:lnTo>
                <a:lnTo>
                  <a:pt x="424053" y="1358900"/>
                </a:lnTo>
                <a:lnTo>
                  <a:pt x="672338" y="1358900"/>
                </a:lnTo>
                <a:lnTo>
                  <a:pt x="672338" y="1244600"/>
                </a:lnTo>
                <a:close/>
              </a:path>
              <a:path w="1570355" h="1549400">
                <a:moveTo>
                  <a:pt x="772795" y="1244600"/>
                </a:moveTo>
                <a:lnTo>
                  <a:pt x="674116" y="1358900"/>
                </a:lnTo>
                <a:lnTo>
                  <a:pt x="1088601" y="1358900"/>
                </a:lnTo>
                <a:lnTo>
                  <a:pt x="1099884" y="1346200"/>
                </a:lnTo>
                <a:lnTo>
                  <a:pt x="899160" y="1346200"/>
                </a:lnTo>
                <a:lnTo>
                  <a:pt x="772795" y="1244600"/>
                </a:lnTo>
                <a:close/>
              </a:path>
              <a:path w="1570355" h="1549400">
                <a:moveTo>
                  <a:pt x="1358716" y="584200"/>
                </a:moveTo>
                <a:lnTo>
                  <a:pt x="1017778" y="584200"/>
                </a:lnTo>
                <a:lnTo>
                  <a:pt x="1016501" y="660400"/>
                </a:lnTo>
                <a:lnTo>
                  <a:pt x="1014608" y="736600"/>
                </a:lnTo>
                <a:lnTo>
                  <a:pt x="1012096" y="800100"/>
                </a:lnTo>
                <a:lnTo>
                  <a:pt x="1008967" y="863600"/>
                </a:lnTo>
                <a:lnTo>
                  <a:pt x="1005220" y="927100"/>
                </a:lnTo>
                <a:lnTo>
                  <a:pt x="1000856" y="977900"/>
                </a:lnTo>
                <a:lnTo>
                  <a:pt x="995873" y="1028700"/>
                </a:lnTo>
                <a:lnTo>
                  <a:pt x="990273" y="1079500"/>
                </a:lnTo>
                <a:lnTo>
                  <a:pt x="984056" y="1117600"/>
                </a:lnTo>
                <a:lnTo>
                  <a:pt x="977220" y="1155700"/>
                </a:lnTo>
                <a:lnTo>
                  <a:pt x="961696" y="1206500"/>
                </a:lnTo>
                <a:lnTo>
                  <a:pt x="940218" y="1257300"/>
                </a:lnTo>
                <a:lnTo>
                  <a:pt x="926988" y="1295400"/>
                </a:lnTo>
                <a:lnTo>
                  <a:pt x="913306" y="1320800"/>
                </a:lnTo>
                <a:lnTo>
                  <a:pt x="899160" y="1346200"/>
                </a:lnTo>
                <a:lnTo>
                  <a:pt x="1099884" y="1346200"/>
                </a:lnTo>
                <a:lnTo>
                  <a:pt x="1131151" y="1308100"/>
                </a:lnTo>
                <a:lnTo>
                  <a:pt x="1159832" y="1270000"/>
                </a:lnTo>
                <a:lnTo>
                  <a:pt x="1185926" y="1231900"/>
                </a:lnTo>
                <a:lnTo>
                  <a:pt x="1209770" y="1181100"/>
                </a:lnTo>
                <a:lnTo>
                  <a:pt x="1216608" y="1143000"/>
                </a:lnTo>
                <a:lnTo>
                  <a:pt x="1220089" y="1117600"/>
                </a:lnTo>
                <a:lnTo>
                  <a:pt x="1434830" y="1117600"/>
                </a:lnTo>
                <a:lnTo>
                  <a:pt x="1384093" y="1066800"/>
                </a:lnTo>
                <a:lnTo>
                  <a:pt x="1351318" y="1028700"/>
                </a:lnTo>
                <a:lnTo>
                  <a:pt x="1322769" y="990600"/>
                </a:lnTo>
                <a:lnTo>
                  <a:pt x="1298448" y="939800"/>
                </a:lnTo>
                <a:lnTo>
                  <a:pt x="1294278" y="927100"/>
                </a:lnTo>
                <a:lnTo>
                  <a:pt x="1289954" y="914400"/>
                </a:lnTo>
                <a:lnTo>
                  <a:pt x="1285464" y="901700"/>
                </a:lnTo>
                <a:lnTo>
                  <a:pt x="1280795" y="889000"/>
                </a:lnTo>
                <a:lnTo>
                  <a:pt x="1285928" y="850900"/>
                </a:lnTo>
                <a:lnTo>
                  <a:pt x="1290197" y="800100"/>
                </a:lnTo>
                <a:lnTo>
                  <a:pt x="1293587" y="749300"/>
                </a:lnTo>
                <a:lnTo>
                  <a:pt x="1296087" y="685800"/>
                </a:lnTo>
                <a:lnTo>
                  <a:pt x="1297686" y="635000"/>
                </a:lnTo>
                <a:lnTo>
                  <a:pt x="1311655" y="622300"/>
                </a:lnTo>
                <a:lnTo>
                  <a:pt x="1316101" y="622300"/>
                </a:lnTo>
                <a:lnTo>
                  <a:pt x="1325792" y="609600"/>
                </a:lnTo>
                <a:lnTo>
                  <a:pt x="1333531" y="609600"/>
                </a:lnTo>
                <a:lnTo>
                  <a:pt x="1339318" y="596900"/>
                </a:lnTo>
                <a:lnTo>
                  <a:pt x="1343152" y="596900"/>
                </a:lnTo>
                <a:lnTo>
                  <a:pt x="1358716" y="584200"/>
                </a:lnTo>
                <a:close/>
              </a:path>
              <a:path w="1570355" h="1549400">
                <a:moveTo>
                  <a:pt x="672338" y="1066800"/>
                </a:moveTo>
                <a:lnTo>
                  <a:pt x="424053" y="1066800"/>
                </a:lnTo>
                <a:lnTo>
                  <a:pt x="424053" y="1168400"/>
                </a:lnTo>
                <a:lnTo>
                  <a:pt x="672338" y="1168400"/>
                </a:lnTo>
                <a:lnTo>
                  <a:pt x="672338" y="1066800"/>
                </a:lnTo>
                <a:close/>
              </a:path>
              <a:path w="1570355" h="1549400">
                <a:moveTo>
                  <a:pt x="779145" y="1079500"/>
                </a:moveTo>
                <a:lnTo>
                  <a:pt x="691388" y="1168400"/>
                </a:lnTo>
                <a:lnTo>
                  <a:pt x="901382" y="1168400"/>
                </a:lnTo>
                <a:lnTo>
                  <a:pt x="779145" y="1079500"/>
                </a:lnTo>
                <a:close/>
              </a:path>
              <a:path w="1570355" h="1549400">
                <a:moveTo>
                  <a:pt x="416052" y="673100"/>
                </a:moveTo>
                <a:lnTo>
                  <a:pt x="158749" y="673100"/>
                </a:lnTo>
                <a:lnTo>
                  <a:pt x="144605" y="723900"/>
                </a:lnTo>
                <a:lnTo>
                  <a:pt x="130174" y="774700"/>
                </a:lnTo>
                <a:lnTo>
                  <a:pt x="115458" y="812800"/>
                </a:lnTo>
                <a:lnTo>
                  <a:pt x="100456" y="850900"/>
                </a:lnTo>
                <a:lnTo>
                  <a:pt x="79456" y="901700"/>
                </a:lnTo>
                <a:lnTo>
                  <a:pt x="55705" y="952500"/>
                </a:lnTo>
                <a:lnTo>
                  <a:pt x="29215" y="1003300"/>
                </a:lnTo>
                <a:lnTo>
                  <a:pt x="0" y="1054100"/>
                </a:lnTo>
                <a:lnTo>
                  <a:pt x="36703" y="1066800"/>
                </a:lnTo>
                <a:lnTo>
                  <a:pt x="61279" y="1054100"/>
                </a:lnTo>
                <a:lnTo>
                  <a:pt x="81105" y="1041400"/>
                </a:lnTo>
                <a:lnTo>
                  <a:pt x="96192" y="1016000"/>
                </a:lnTo>
                <a:lnTo>
                  <a:pt x="106553" y="1003300"/>
                </a:lnTo>
                <a:lnTo>
                  <a:pt x="361188" y="1003300"/>
                </a:lnTo>
                <a:lnTo>
                  <a:pt x="361188" y="901700"/>
                </a:lnTo>
                <a:lnTo>
                  <a:pt x="899160" y="901700"/>
                </a:lnTo>
                <a:lnTo>
                  <a:pt x="931545" y="838200"/>
                </a:lnTo>
                <a:lnTo>
                  <a:pt x="914597" y="825500"/>
                </a:lnTo>
                <a:lnTo>
                  <a:pt x="338709" y="825500"/>
                </a:lnTo>
                <a:lnTo>
                  <a:pt x="353427" y="812800"/>
                </a:lnTo>
                <a:lnTo>
                  <a:pt x="368633" y="800100"/>
                </a:lnTo>
                <a:lnTo>
                  <a:pt x="384339" y="787400"/>
                </a:lnTo>
                <a:lnTo>
                  <a:pt x="400558" y="762000"/>
                </a:lnTo>
                <a:lnTo>
                  <a:pt x="422654" y="749300"/>
                </a:lnTo>
                <a:lnTo>
                  <a:pt x="438451" y="736600"/>
                </a:lnTo>
                <a:lnTo>
                  <a:pt x="447938" y="723900"/>
                </a:lnTo>
                <a:lnTo>
                  <a:pt x="451103" y="711200"/>
                </a:lnTo>
                <a:lnTo>
                  <a:pt x="448913" y="698500"/>
                </a:lnTo>
                <a:lnTo>
                  <a:pt x="442341" y="685800"/>
                </a:lnTo>
                <a:lnTo>
                  <a:pt x="431387" y="685800"/>
                </a:lnTo>
                <a:lnTo>
                  <a:pt x="416052" y="673100"/>
                </a:lnTo>
                <a:close/>
              </a:path>
              <a:path w="1570355" h="1549400">
                <a:moveTo>
                  <a:pt x="672338" y="901700"/>
                </a:moveTo>
                <a:lnTo>
                  <a:pt x="424053" y="901700"/>
                </a:lnTo>
                <a:lnTo>
                  <a:pt x="424053" y="1003300"/>
                </a:lnTo>
                <a:lnTo>
                  <a:pt x="672338" y="1003300"/>
                </a:lnTo>
                <a:lnTo>
                  <a:pt x="672338" y="901700"/>
                </a:lnTo>
                <a:close/>
              </a:path>
              <a:path w="1570355" h="1549400">
                <a:moveTo>
                  <a:pt x="659384" y="660400"/>
                </a:moveTo>
                <a:lnTo>
                  <a:pt x="467867" y="660400"/>
                </a:lnTo>
                <a:lnTo>
                  <a:pt x="463549" y="825500"/>
                </a:lnTo>
                <a:lnTo>
                  <a:pt x="582041" y="825500"/>
                </a:lnTo>
                <a:lnTo>
                  <a:pt x="655447" y="787400"/>
                </a:lnTo>
                <a:lnTo>
                  <a:pt x="684950" y="787400"/>
                </a:lnTo>
                <a:lnTo>
                  <a:pt x="706024" y="774700"/>
                </a:lnTo>
                <a:lnTo>
                  <a:pt x="718669" y="774700"/>
                </a:lnTo>
                <a:lnTo>
                  <a:pt x="722884" y="749300"/>
                </a:lnTo>
                <a:lnTo>
                  <a:pt x="720476" y="736600"/>
                </a:lnTo>
                <a:lnTo>
                  <a:pt x="713247" y="723900"/>
                </a:lnTo>
                <a:lnTo>
                  <a:pt x="701184" y="723900"/>
                </a:lnTo>
                <a:lnTo>
                  <a:pt x="684276" y="711200"/>
                </a:lnTo>
                <a:lnTo>
                  <a:pt x="531367" y="673100"/>
                </a:lnTo>
                <a:lnTo>
                  <a:pt x="659384" y="660400"/>
                </a:lnTo>
                <a:close/>
              </a:path>
              <a:path w="1570355" h="1549400">
                <a:moveTo>
                  <a:pt x="779017" y="723900"/>
                </a:moveTo>
                <a:lnTo>
                  <a:pt x="684910" y="825500"/>
                </a:lnTo>
                <a:lnTo>
                  <a:pt x="914597" y="825500"/>
                </a:lnTo>
                <a:lnTo>
                  <a:pt x="779017" y="723900"/>
                </a:lnTo>
                <a:close/>
              </a:path>
              <a:path w="1570355" h="1549400">
                <a:moveTo>
                  <a:pt x="962405" y="12700"/>
                </a:moveTo>
                <a:lnTo>
                  <a:pt x="958905" y="63500"/>
                </a:lnTo>
                <a:lnTo>
                  <a:pt x="956024" y="101600"/>
                </a:lnTo>
                <a:lnTo>
                  <a:pt x="953762" y="127000"/>
                </a:lnTo>
                <a:lnTo>
                  <a:pt x="952119" y="165100"/>
                </a:lnTo>
                <a:lnTo>
                  <a:pt x="43306" y="165100"/>
                </a:lnTo>
                <a:lnTo>
                  <a:pt x="67690" y="241300"/>
                </a:lnTo>
                <a:lnTo>
                  <a:pt x="944372" y="241300"/>
                </a:lnTo>
                <a:lnTo>
                  <a:pt x="943229" y="254000"/>
                </a:lnTo>
                <a:lnTo>
                  <a:pt x="937351" y="292100"/>
                </a:lnTo>
                <a:lnTo>
                  <a:pt x="931735" y="342900"/>
                </a:lnTo>
                <a:lnTo>
                  <a:pt x="921385" y="419100"/>
                </a:lnTo>
                <a:lnTo>
                  <a:pt x="913691" y="469900"/>
                </a:lnTo>
                <a:lnTo>
                  <a:pt x="905271" y="520700"/>
                </a:lnTo>
                <a:lnTo>
                  <a:pt x="896113" y="584200"/>
                </a:lnTo>
                <a:lnTo>
                  <a:pt x="886205" y="635000"/>
                </a:lnTo>
                <a:lnTo>
                  <a:pt x="880236" y="660400"/>
                </a:lnTo>
                <a:lnTo>
                  <a:pt x="879983" y="660400"/>
                </a:lnTo>
                <a:lnTo>
                  <a:pt x="873488" y="698500"/>
                </a:lnTo>
                <a:lnTo>
                  <a:pt x="869045" y="723900"/>
                </a:lnTo>
                <a:lnTo>
                  <a:pt x="864483" y="736600"/>
                </a:lnTo>
                <a:lnTo>
                  <a:pt x="859790" y="762000"/>
                </a:lnTo>
                <a:lnTo>
                  <a:pt x="899160" y="787400"/>
                </a:lnTo>
                <a:lnTo>
                  <a:pt x="931210" y="749300"/>
                </a:lnTo>
                <a:lnTo>
                  <a:pt x="959091" y="698500"/>
                </a:lnTo>
                <a:lnTo>
                  <a:pt x="982809" y="660400"/>
                </a:lnTo>
                <a:lnTo>
                  <a:pt x="1002369" y="622300"/>
                </a:lnTo>
                <a:lnTo>
                  <a:pt x="1017778" y="584200"/>
                </a:lnTo>
                <a:lnTo>
                  <a:pt x="1358716" y="584200"/>
                </a:lnTo>
                <a:lnTo>
                  <a:pt x="1420974" y="533400"/>
                </a:lnTo>
                <a:lnTo>
                  <a:pt x="1240536" y="533400"/>
                </a:lnTo>
                <a:lnTo>
                  <a:pt x="1077722" y="520700"/>
                </a:lnTo>
                <a:lnTo>
                  <a:pt x="1084605" y="508000"/>
                </a:lnTo>
                <a:lnTo>
                  <a:pt x="1091930" y="508000"/>
                </a:lnTo>
                <a:lnTo>
                  <a:pt x="1099706" y="495300"/>
                </a:lnTo>
                <a:lnTo>
                  <a:pt x="1116877" y="469900"/>
                </a:lnTo>
                <a:lnTo>
                  <a:pt x="1125188" y="444500"/>
                </a:lnTo>
                <a:lnTo>
                  <a:pt x="1132879" y="431800"/>
                </a:lnTo>
                <a:lnTo>
                  <a:pt x="1139952" y="419100"/>
                </a:lnTo>
                <a:lnTo>
                  <a:pt x="1564655" y="419100"/>
                </a:lnTo>
                <a:lnTo>
                  <a:pt x="1558026" y="406400"/>
                </a:lnTo>
                <a:lnTo>
                  <a:pt x="1548765" y="393700"/>
                </a:lnTo>
                <a:lnTo>
                  <a:pt x="1471041" y="342900"/>
                </a:lnTo>
                <a:lnTo>
                  <a:pt x="1167003" y="342900"/>
                </a:lnTo>
                <a:lnTo>
                  <a:pt x="1184769" y="304800"/>
                </a:lnTo>
                <a:lnTo>
                  <a:pt x="1220063" y="228600"/>
                </a:lnTo>
                <a:lnTo>
                  <a:pt x="1237615" y="177800"/>
                </a:lnTo>
                <a:lnTo>
                  <a:pt x="1264118" y="165100"/>
                </a:lnTo>
                <a:lnTo>
                  <a:pt x="1283049" y="152400"/>
                </a:lnTo>
                <a:lnTo>
                  <a:pt x="1294407" y="139700"/>
                </a:lnTo>
                <a:lnTo>
                  <a:pt x="1298194" y="127000"/>
                </a:lnTo>
                <a:lnTo>
                  <a:pt x="1295169" y="114300"/>
                </a:lnTo>
                <a:lnTo>
                  <a:pt x="1286097" y="101600"/>
                </a:lnTo>
                <a:lnTo>
                  <a:pt x="1270976" y="88900"/>
                </a:lnTo>
                <a:lnTo>
                  <a:pt x="1249807" y="76200"/>
                </a:lnTo>
                <a:lnTo>
                  <a:pt x="962405" y="12700"/>
                </a:lnTo>
                <a:close/>
              </a:path>
              <a:path w="1570355" h="1549400">
                <a:moveTo>
                  <a:pt x="69468" y="304800"/>
                </a:moveTo>
                <a:lnTo>
                  <a:pt x="69468" y="685800"/>
                </a:lnTo>
                <a:lnTo>
                  <a:pt x="158749" y="673100"/>
                </a:lnTo>
                <a:lnTo>
                  <a:pt x="396366" y="673100"/>
                </a:lnTo>
                <a:lnTo>
                  <a:pt x="467867" y="660400"/>
                </a:lnTo>
                <a:lnTo>
                  <a:pt x="659384" y="660400"/>
                </a:lnTo>
                <a:lnTo>
                  <a:pt x="659384" y="647700"/>
                </a:lnTo>
                <a:lnTo>
                  <a:pt x="469265" y="647700"/>
                </a:lnTo>
                <a:lnTo>
                  <a:pt x="469265" y="571500"/>
                </a:lnTo>
                <a:lnTo>
                  <a:pt x="254889" y="571500"/>
                </a:lnTo>
                <a:lnTo>
                  <a:pt x="254889" y="444500"/>
                </a:lnTo>
                <a:lnTo>
                  <a:pt x="894072" y="444500"/>
                </a:lnTo>
                <a:lnTo>
                  <a:pt x="903954" y="431800"/>
                </a:lnTo>
                <a:lnTo>
                  <a:pt x="909883" y="419100"/>
                </a:lnTo>
                <a:lnTo>
                  <a:pt x="911860" y="419100"/>
                </a:lnTo>
                <a:lnTo>
                  <a:pt x="910455" y="406400"/>
                </a:lnTo>
                <a:lnTo>
                  <a:pt x="906240" y="393700"/>
                </a:lnTo>
                <a:lnTo>
                  <a:pt x="480567" y="393700"/>
                </a:lnTo>
                <a:lnTo>
                  <a:pt x="475360" y="381000"/>
                </a:lnTo>
                <a:lnTo>
                  <a:pt x="469010" y="381000"/>
                </a:lnTo>
                <a:lnTo>
                  <a:pt x="437811" y="368300"/>
                </a:lnTo>
                <a:lnTo>
                  <a:pt x="217423" y="368300"/>
                </a:lnTo>
                <a:lnTo>
                  <a:pt x="278891" y="355600"/>
                </a:lnTo>
                <a:lnTo>
                  <a:pt x="182372" y="355600"/>
                </a:lnTo>
                <a:lnTo>
                  <a:pt x="69468" y="304800"/>
                </a:lnTo>
                <a:close/>
              </a:path>
              <a:path w="1570355" h="1549400">
                <a:moveTo>
                  <a:pt x="659384" y="444500"/>
                </a:moveTo>
                <a:lnTo>
                  <a:pt x="480567" y="444500"/>
                </a:lnTo>
                <a:lnTo>
                  <a:pt x="480567" y="647700"/>
                </a:lnTo>
                <a:lnTo>
                  <a:pt x="694944" y="647700"/>
                </a:lnTo>
                <a:lnTo>
                  <a:pt x="694944" y="685800"/>
                </a:lnTo>
                <a:lnTo>
                  <a:pt x="879983" y="660400"/>
                </a:lnTo>
                <a:lnTo>
                  <a:pt x="880236" y="660400"/>
                </a:lnTo>
                <a:lnTo>
                  <a:pt x="880236" y="571500"/>
                </a:lnTo>
                <a:lnTo>
                  <a:pt x="659384" y="571500"/>
                </a:lnTo>
                <a:lnTo>
                  <a:pt x="659384" y="444500"/>
                </a:lnTo>
                <a:close/>
              </a:path>
              <a:path w="1570355" h="1549400">
                <a:moveTo>
                  <a:pt x="469265" y="444500"/>
                </a:moveTo>
                <a:lnTo>
                  <a:pt x="296798" y="444500"/>
                </a:lnTo>
                <a:lnTo>
                  <a:pt x="296798" y="571500"/>
                </a:lnTo>
                <a:lnTo>
                  <a:pt x="469265" y="571500"/>
                </a:lnTo>
                <a:lnTo>
                  <a:pt x="469265" y="444500"/>
                </a:lnTo>
                <a:close/>
              </a:path>
              <a:path w="1570355" h="1549400">
                <a:moveTo>
                  <a:pt x="894072" y="444500"/>
                </a:moveTo>
                <a:lnTo>
                  <a:pt x="694944" y="444500"/>
                </a:lnTo>
                <a:lnTo>
                  <a:pt x="694944" y="571500"/>
                </a:lnTo>
                <a:lnTo>
                  <a:pt x="880236" y="571500"/>
                </a:lnTo>
                <a:lnTo>
                  <a:pt x="880236" y="457200"/>
                </a:lnTo>
                <a:lnTo>
                  <a:pt x="894072" y="444500"/>
                </a:lnTo>
                <a:close/>
              </a:path>
              <a:path w="1570355" h="1549400">
                <a:moveTo>
                  <a:pt x="1564655" y="419100"/>
                </a:moveTo>
                <a:lnTo>
                  <a:pt x="1260474" y="419100"/>
                </a:lnTo>
                <a:lnTo>
                  <a:pt x="1240536" y="533400"/>
                </a:lnTo>
                <a:lnTo>
                  <a:pt x="1420974" y="533400"/>
                </a:lnTo>
                <a:lnTo>
                  <a:pt x="1483233" y="482600"/>
                </a:lnTo>
                <a:lnTo>
                  <a:pt x="1545756" y="482600"/>
                </a:lnTo>
                <a:lnTo>
                  <a:pt x="1559210" y="469900"/>
                </a:lnTo>
                <a:lnTo>
                  <a:pt x="1567283" y="457200"/>
                </a:lnTo>
                <a:lnTo>
                  <a:pt x="1569973" y="431800"/>
                </a:lnTo>
                <a:lnTo>
                  <a:pt x="1568642" y="431800"/>
                </a:lnTo>
                <a:lnTo>
                  <a:pt x="1564655" y="419100"/>
                </a:lnTo>
                <a:close/>
              </a:path>
              <a:path w="1570355" h="1549400">
                <a:moveTo>
                  <a:pt x="480567" y="304800"/>
                </a:moveTo>
                <a:lnTo>
                  <a:pt x="480567" y="393700"/>
                </a:lnTo>
                <a:lnTo>
                  <a:pt x="899215" y="393700"/>
                </a:lnTo>
                <a:lnTo>
                  <a:pt x="889380" y="381000"/>
                </a:lnTo>
                <a:lnTo>
                  <a:pt x="868743" y="368300"/>
                </a:lnTo>
                <a:lnTo>
                  <a:pt x="626998" y="368300"/>
                </a:lnTo>
                <a:lnTo>
                  <a:pt x="550672" y="355600"/>
                </a:lnTo>
                <a:lnTo>
                  <a:pt x="740917" y="330200"/>
                </a:lnTo>
                <a:lnTo>
                  <a:pt x="806830" y="330200"/>
                </a:lnTo>
                <a:lnTo>
                  <a:pt x="786193" y="317500"/>
                </a:lnTo>
                <a:lnTo>
                  <a:pt x="499872" y="317500"/>
                </a:lnTo>
                <a:lnTo>
                  <a:pt x="480567" y="304800"/>
                </a:lnTo>
                <a:close/>
              </a:path>
              <a:path w="1570355" h="1549400">
                <a:moveTo>
                  <a:pt x="375411" y="342900"/>
                </a:moveTo>
                <a:lnTo>
                  <a:pt x="340359" y="342900"/>
                </a:lnTo>
                <a:lnTo>
                  <a:pt x="310769" y="368300"/>
                </a:lnTo>
                <a:lnTo>
                  <a:pt x="437811" y="368300"/>
                </a:lnTo>
                <a:lnTo>
                  <a:pt x="375411" y="342900"/>
                </a:lnTo>
                <a:close/>
              </a:path>
              <a:path w="1570355" h="1549400">
                <a:moveTo>
                  <a:pt x="806830" y="330200"/>
                </a:moveTo>
                <a:lnTo>
                  <a:pt x="740917" y="330200"/>
                </a:lnTo>
                <a:lnTo>
                  <a:pt x="709041" y="368300"/>
                </a:lnTo>
                <a:lnTo>
                  <a:pt x="868743" y="368300"/>
                </a:lnTo>
                <a:lnTo>
                  <a:pt x="806830" y="330200"/>
                </a:lnTo>
                <a:close/>
              </a:path>
              <a:path w="1570355" h="1549400">
                <a:moveTo>
                  <a:pt x="437007" y="241300"/>
                </a:moveTo>
                <a:lnTo>
                  <a:pt x="182372" y="241300"/>
                </a:lnTo>
                <a:lnTo>
                  <a:pt x="182372" y="355600"/>
                </a:lnTo>
                <a:lnTo>
                  <a:pt x="278891" y="355600"/>
                </a:lnTo>
                <a:lnTo>
                  <a:pt x="340359" y="342900"/>
                </a:lnTo>
                <a:lnTo>
                  <a:pt x="437007" y="342900"/>
                </a:lnTo>
                <a:lnTo>
                  <a:pt x="437007" y="241300"/>
                </a:lnTo>
                <a:close/>
              </a:path>
              <a:path w="1570355" h="1549400">
                <a:moveTo>
                  <a:pt x="1354455" y="266700"/>
                </a:moveTo>
                <a:lnTo>
                  <a:pt x="1273683" y="342900"/>
                </a:lnTo>
                <a:lnTo>
                  <a:pt x="1471041" y="342900"/>
                </a:lnTo>
                <a:lnTo>
                  <a:pt x="1354455" y="266700"/>
                </a:lnTo>
                <a:close/>
              </a:path>
              <a:path w="1570355" h="1549400">
                <a:moveTo>
                  <a:pt x="754507" y="241300"/>
                </a:moveTo>
                <a:lnTo>
                  <a:pt x="499872" y="241300"/>
                </a:lnTo>
                <a:lnTo>
                  <a:pt x="499872" y="317500"/>
                </a:lnTo>
                <a:lnTo>
                  <a:pt x="754507" y="317500"/>
                </a:lnTo>
                <a:lnTo>
                  <a:pt x="754507" y="241300"/>
                </a:lnTo>
                <a:close/>
              </a:path>
              <a:path w="1570355" h="1549400">
                <a:moveTo>
                  <a:pt x="765555" y="304800"/>
                </a:moveTo>
                <a:lnTo>
                  <a:pt x="754507" y="317500"/>
                </a:lnTo>
                <a:lnTo>
                  <a:pt x="786193" y="317500"/>
                </a:lnTo>
                <a:lnTo>
                  <a:pt x="765555" y="304800"/>
                </a:lnTo>
                <a:close/>
              </a:path>
              <a:path w="1570355" h="1549400">
                <a:moveTo>
                  <a:pt x="182372" y="0"/>
                </a:moveTo>
                <a:lnTo>
                  <a:pt x="182372" y="165100"/>
                </a:lnTo>
                <a:lnTo>
                  <a:pt x="437007" y="165100"/>
                </a:lnTo>
                <a:lnTo>
                  <a:pt x="437007" y="101600"/>
                </a:lnTo>
                <a:lnTo>
                  <a:pt x="456342" y="88900"/>
                </a:lnTo>
                <a:lnTo>
                  <a:pt x="470153" y="88900"/>
                </a:lnTo>
                <a:lnTo>
                  <a:pt x="478440" y="76200"/>
                </a:lnTo>
                <a:lnTo>
                  <a:pt x="481203" y="63500"/>
                </a:lnTo>
                <a:lnTo>
                  <a:pt x="477389" y="38100"/>
                </a:lnTo>
                <a:lnTo>
                  <a:pt x="465931" y="38100"/>
                </a:lnTo>
                <a:lnTo>
                  <a:pt x="446805" y="25400"/>
                </a:lnTo>
                <a:lnTo>
                  <a:pt x="419989" y="12700"/>
                </a:lnTo>
                <a:lnTo>
                  <a:pt x="182372" y="0"/>
                </a:lnTo>
                <a:close/>
              </a:path>
              <a:path w="1570355" h="1549400">
                <a:moveTo>
                  <a:pt x="499872" y="12700"/>
                </a:moveTo>
                <a:lnTo>
                  <a:pt x="499872" y="165100"/>
                </a:lnTo>
                <a:lnTo>
                  <a:pt x="754507" y="165100"/>
                </a:lnTo>
                <a:lnTo>
                  <a:pt x="754507" y="101600"/>
                </a:lnTo>
                <a:lnTo>
                  <a:pt x="773862" y="101600"/>
                </a:lnTo>
                <a:lnTo>
                  <a:pt x="787717" y="88900"/>
                </a:lnTo>
                <a:lnTo>
                  <a:pt x="796047" y="76200"/>
                </a:lnTo>
                <a:lnTo>
                  <a:pt x="798829" y="63500"/>
                </a:lnTo>
                <a:lnTo>
                  <a:pt x="794996" y="50800"/>
                </a:lnTo>
                <a:lnTo>
                  <a:pt x="783494" y="38100"/>
                </a:lnTo>
                <a:lnTo>
                  <a:pt x="764325" y="25400"/>
                </a:lnTo>
                <a:lnTo>
                  <a:pt x="737489" y="25400"/>
                </a:lnTo>
                <a:lnTo>
                  <a:pt x="499872" y="12700"/>
                </a:lnTo>
                <a:close/>
              </a:path>
              <a:path w="1570355" h="1549400">
                <a:moveTo>
                  <a:pt x="848867" y="63500"/>
                </a:moveTo>
                <a:lnTo>
                  <a:pt x="754888" y="165100"/>
                </a:lnTo>
                <a:lnTo>
                  <a:pt x="952119" y="165100"/>
                </a:lnTo>
                <a:lnTo>
                  <a:pt x="848867" y="635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48868" y="1422148"/>
            <a:ext cx="62865" cy="109855"/>
          </a:xfrm>
          <a:custGeom>
            <a:avLst/>
            <a:gdLst/>
            <a:ahLst/>
            <a:cxnLst/>
            <a:rect l="l" t="t" r="r" b="b"/>
            <a:pathLst>
              <a:path w="62864" h="109855">
                <a:moveTo>
                  <a:pt x="0" y="0"/>
                </a:moveTo>
                <a:lnTo>
                  <a:pt x="0" y="109600"/>
                </a:lnTo>
                <a:lnTo>
                  <a:pt x="62864" y="109600"/>
                </a:lnTo>
                <a:lnTo>
                  <a:pt x="62864" y="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48868" y="1251330"/>
            <a:ext cx="62865" cy="95250"/>
          </a:xfrm>
          <a:custGeom>
            <a:avLst/>
            <a:gdLst/>
            <a:ahLst/>
            <a:cxnLst/>
            <a:rect l="l" t="t" r="r" b="b"/>
            <a:pathLst>
              <a:path w="62864" h="95250">
                <a:moveTo>
                  <a:pt x="0" y="0"/>
                </a:moveTo>
                <a:lnTo>
                  <a:pt x="0" y="94996"/>
                </a:lnTo>
                <a:lnTo>
                  <a:pt x="62864" y="94996"/>
                </a:lnTo>
                <a:lnTo>
                  <a:pt x="62864" y="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48868" y="1080388"/>
            <a:ext cx="62865" cy="95250"/>
          </a:xfrm>
          <a:custGeom>
            <a:avLst/>
            <a:gdLst/>
            <a:ahLst/>
            <a:cxnLst/>
            <a:rect l="l" t="t" r="r" b="b"/>
            <a:pathLst>
              <a:path w="62864" h="95250">
                <a:moveTo>
                  <a:pt x="0" y="0"/>
                </a:moveTo>
                <a:lnTo>
                  <a:pt x="0" y="95123"/>
                </a:lnTo>
                <a:lnTo>
                  <a:pt x="62864" y="95123"/>
                </a:lnTo>
                <a:lnTo>
                  <a:pt x="62864" y="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36851" y="801877"/>
            <a:ext cx="237744" cy="2225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019047" y="767843"/>
            <a:ext cx="486409" cy="763905"/>
          </a:xfrm>
          <a:custGeom>
            <a:avLst/>
            <a:gdLst/>
            <a:ahLst/>
            <a:cxnLst/>
            <a:rect l="l" t="t" r="r" b="b"/>
            <a:pathLst>
              <a:path w="486410" h="763905">
                <a:moveTo>
                  <a:pt x="486410" y="0"/>
                </a:moveTo>
                <a:lnTo>
                  <a:pt x="471001" y="38083"/>
                </a:lnTo>
                <a:lnTo>
                  <a:pt x="451441" y="76435"/>
                </a:lnTo>
                <a:lnTo>
                  <a:pt x="427723" y="115049"/>
                </a:lnTo>
                <a:lnTo>
                  <a:pt x="399842" y="153919"/>
                </a:lnTo>
                <a:lnTo>
                  <a:pt x="367792" y="193040"/>
                </a:lnTo>
                <a:lnTo>
                  <a:pt x="328422" y="173990"/>
                </a:lnTo>
                <a:lnTo>
                  <a:pt x="333115" y="152255"/>
                </a:lnTo>
                <a:lnTo>
                  <a:pt x="337677" y="130508"/>
                </a:lnTo>
                <a:lnTo>
                  <a:pt x="342120" y="108785"/>
                </a:lnTo>
                <a:lnTo>
                  <a:pt x="346456" y="87122"/>
                </a:lnTo>
                <a:lnTo>
                  <a:pt x="348615" y="76454"/>
                </a:lnTo>
                <a:lnTo>
                  <a:pt x="163576" y="97282"/>
                </a:lnTo>
                <a:lnTo>
                  <a:pt x="163576" y="53086"/>
                </a:lnTo>
                <a:lnTo>
                  <a:pt x="128016" y="53086"/>
                </a:lnTo>
                <a:lnTo>
                  <a:pt x="128016" y="76581"/>
                </a:lnTo>
                <a:lnTo>
                  <a:pt x="0" y="86106"/>
                </a:lnTo>
                <a:lnTo>
                  <a:pt x="152908" y="124079"/>
                </a:lnTo>
                <a:lnTo>
                  <a:pt x="169816" y="130675"/>
                </a:lnTo>
                <a:lnTo>
                  <a:pt x="181879" y="139795"/>
                </a:lnTo>
                <a:lnTo>
                  <a:pt x="189108" y="151439"/>
                </a:lnTo>
                <a:lnTo>
                  <a:pt x="191516" y="165608"/>
                </a:lnTo>
                <a:lnTo>
                  <a:pt x="187301" y="178752"/>
                </a:lnTo>
                <a:lnTo>
                  <a:pt x="174656" y="188658"/>
                </a:lnTo>
                <a:lnTo>
                  <a:pt x="153582" y="195326"/>
                </a:lnTo>
                <a:lnTo>
                  <a:pt x="124079" y="198755"/>
                </a:lnTo>
                <a:lnTo>
                  <a:pt x="50673" y="236855"/>
                </a:lnTo>
                <a:lnTo>
                  <a:pt x="153543" y="236855"/>
                </a:lnTo>
                <a:lnTo>
                  <a:pt x="247650" y="129412"/>
                </a:lnTo>
                <a:lnTo>
                  <a:pt x="400177" y="249428"/>
                </a:lnTo>
                <a:lnTo>
                  <a:pt x="367792" y="312547"/>
                </a:lnTo>
                <a:lnTo>
                  <a:pt x="140970" y="312547"/>
                </a:lnTo>
                <a:lnTo>
                  <a:pt x="140970" y="407670"/>
                </a:lnTo>
                <a:lnTo>
                  <a:pt x="166878" y="407670"/>
                </a:lnTo>
                <a:lnTo>
                  <a:pt x="254254" y="319150"/>
                </a:lnTo>
                <a:lnTo>
                  <a:pt x="393827" y="418846"/>
                </a:lnTo>
                <a:lnTo>
                  <a:pt x="369062" y="483488"/>
                </a:lnTo>
                <a:lnTo>
                  <a:pt x="140970" y="483488"/>
                </a:lnTo>
                <a:lnTo>
                  <a:pt x="140970" y="578485"/>
                </a:lnTo>
                <a:lnTo>
                  <a:pt x="160020" y="578485"/>
                </a:lnTo>
                <a:lnTo>
                  <a:pt x="247777" y="485267"/>
                </a:lnTo>
                <a:lnTo>
                  <a:pt x="387477" y="589788"/>
                </a:lnTo>
                <a:lnTo>
                  <a:pt x="364744" y="654304"/>
                </a:lnTo>
                <a:lnTo>
                  <a:pt x="140970" y="654304"/>
                </a:lnTo>
                <a:lnTo>
                  <a:pt x="140970" y="763905"/>
                </a:lnTo>
                <a:lnTo>
                  <a:pt x="142748" y="763905"/>
                </a:lnTo>
                <a:lnTo>
                  <a:pt x="241427" y="654685"/>
                </a:lnTo>
                <a:lnTo>
                  <a:pt x="367792" y="754380"/>
                </a:lnTo>
                <a:lnTo>
                  <a:pt x="395620" y="700659"/>
                </a:lnTo>
                <a:lnTo>
                  <a:pt x="421640" y="639699"/>
                </a:lnTo>
                <a:lnTo>
                  <a:pt x="438399" y="590881"/>
                </a:lnTo>
                <a:lnTo>
                  <a:pt x="452688" y="524028"/>
                </a:lnTo>
                <a:lnTo>
                  <a:pt x="458905" y="483838"/>
                </a:lnTo>
                <a:lnTo>
                  <a:pt x="464505" y="439139"/>
                </a:lnTo>
                <a:lnTo>
                  <a:pt x="469488" y="389932"/>
                </a:lnTo>
                <a:lnTo>
                  <a:pt x="473852" y="336215"/>
                </a:lnTo>
                <a:lnTo>
                  <a:pt x="477599" y="277990"/>
                </a:lnTo>
                <a:lnTo>
                  <a:pt x="480728" y="215255"/>
                </a:lnTo>
                <a:lnTo>
                  <a:pt x="483240" y="148012"/>
                </a:lnTo>
                <a:lnTo>
                  <a:pt x="485133" y="76260"/>
                </a:lnTo>
                <a:lnTo>
                  <a:pt x="48641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64842" y="600329"/>
            <a:ext cx="0" cy="163830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830"/>
                </a:lnTo>
              </a:path>
            </a:pathLst>
          </a:custGeom>
          <a:ln w="7366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763522" y="600329"/>
            <a:ext cx="0" cy="163830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830"/>
                </a:lnTo>
              </a:path>
            </a:pathLst>
          </a:custGeom>
          <a:ln w="800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956942" y="619251"/>
            <a:ext cx="11430" cy="207010"/>
          </a:xfrm>
          <a:custGeom>
            <a:avLst/>
            <a:gdLst/>
            <a:ahLst/>
            <a:cxnLst/>
            <a:rect l="l" t="t" r="r" b="b"/>
            <a:pathLst>
              <a:path w="11430" h="207009">
                <a:moveTo>
                  <a:pt x="11302" y="0"/>
                </a:moveTo>
                <a:lnTo>
                  <a:pt x="6223" y="4572"/>
                </a:lnTo>
                <a:lnTo>
                  <a:pt x="4318" y="6223"/>
                </a:lnTo>
                <a:lnTo>
                  <a:pt x="2158" y="7874"/>
                </a:lnTo>
                <a:lnTo>
                  <a:pt x="0" y="9651"/>
                </a:lnTo>
                <a:lnTo>
                  <a:pt x="0" y="202184"/>
                </a:lnTo>
                <a:lnTo>
                  <a:pt x="11302" y="206501"/>
                </a:lnTo>
                <a:lnTo>
                  <a:pt x="11302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546350" y="576200"/>
            <a:ext cx="220852" cy="1544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705103" y="526543"/>
            <a:ext cx="123189" cy="17145"/>
          </a:xfrm>
          <a:custGeom>
            <a:avLst/>
            <a:gdLst/>
            <a:ahLst/>
            <a:cxnLst/>
            <a:rect l="l" t="t" r="r" b="b"/>
            <a:pathLst>
              <a:path w="123189" h="17145">
                <a:moveTo>
                  <a:pt x="122936" y="0"/>
                </a:moveTo>
                <a:lnTo>
                  <a:pt x="0" y="14859"/>
                </a:lnTo>
                <a:lnTo>
                  <a:pt x="6223" y="17145"/>
                </a:lnTo>
                <a:lnTo>
                  <a:pt x="93345" y="17145"/>
                </a:lnTo>
                <a:lnTo>
                  <a:pt x="122936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038350" y="511555"/>
            <a:ext cx="190500" cy="32384"/>
          </a:xfrm>
          <a:custGeom>
            <a:avLst/>
            <a:gdLst/>
            <a:ahLst/>
            <a:cxnLst/>
            <a:rect l="l" t="t" r="r" b="b"/>
            <a:pathLst>
              <a:path w="190500" h="32384">
                <a:moveTo>
                  <a:pt x="190245" y="0"/>
                </a:moveTo>
                <a:lnTo>
                  <a:pt x="0" y="16510"/>
                </a:lnTo>
                <a:lnTo>
                  <a:pt x="76326" y="32131"/>
                </a:lnTo>
                <a:lnTo>
                  <a:pt x="158369" y="32131"/>
                </a:lnTo>
                <a:lnTo>
                  <a:pt x="190245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242187" y="422783"/>
            <a:ext cx="189865" cy="420370"/>
          </a:xfrm>
          <a:custGeom>
            <a:avLst/>
            <a:gdLst/>
            <a:ahLst/>
            <a:cxnLst/>
            <a:rect l="l" t="t" r="r" b="b"/>
            <a:pathLst>
              <a:path w="189864" h="420369">
                <a:moveTo>
                  <a:pt x="0" y="0"/>
                </a:moveTo>
                <a:lnTo>
                  <a:pt x="0" y="75056"/>
                </a:lnTo>
                <a:lnTo>
                  <a:pt x="11048" y="64007"/>
                </a:lnTo>
                <a:lnTo>
                  <a:pt x="134873" y="138811"/>
                </a:lnTo>
                <a:lnTo>
                  <a:pt x="144708" y="145817"/>
                </a:lnTo>
                <a:lnTo>
                  <a:pt x="151733" y="153336"/>
                </a:lnTo>
                <a:lnTo>
                  <a:pt x="155948" y="161403"/>
                </a:lnTo>
                <a:lnTo>
                  <a:pt x="157352" y="170052"/>
                </a:lnTo>
                <a:lnTo>
                  <a:pt x="155376" y="179625"/>
                </a:lnTo>
                <a:lnTo>
                  <a:pt x="149447" y="190055"/>
                </a:lnTo>
                <a:lnTo>
                  <a:pt x="139565" y="201342"/>
                </a:lnTo>
                <a:lnTo>
                  <a:pt x="125729" y="213487"/>
                </a:lnTo>
                <a:lnTo>
                  <a:pt x="125729" y="419862"/>
                </a:lnTo>
                <a:lnTo>
                  <a:pt x="141606" y="334714"/>
                </a:lnTo>
                <a:lnTo>
                  <a:pt x="150764" y="280812"/>
                </a:lnTo>
                <a:lnTo>
                  <a:pt x="159184" y="227030"/>
                </a:lnTo>
                <a:lnTo>
                  <a:pt x="166877" y="173354"/>
                </a:lnTo>
                <a:lnTo>
                  <a:pt x="177228" y="95916"/>
                </a:lnTo>
                <a:lnTo>
                  <a:pt x="182844" y="53697"/>
                </a:lnTo>
                <a:lnTo>
                  <a:pt x="188721" y="9143"/>
                </a:lnTo>
                <a:lnTo>
                  <a:pt x="189864" y="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844039" y="403735"/>
            <a:ext cx="162560" cy="18160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87679" y="182755"/>
            <a:ext cx="1570355" cy="1551305"/>
          </a:xfrm>
          <a:custGeom>
            <a:avLst/>
            <a:gdLst/>
            <a:ahLst/>
            <a:cxnLst/>
            <a:rect l="l" t="t" r="r" b="b"/>
            <a:pathLst>
              <a:path w="1570355" h="1551305">
                <a:moveTo>
                  <a:pt x="182372" y="0"/>
                </a:moveTo>
                <a:lnTo>
                  <a:pt x="419989" y="14477"/>
                </a:lnTo>
                <a:lnTo>
                  <a:pt x="465931" y="27511"/>
                </a:lnTo>
                <a:lnTo>
                  <a:pt x="481203" y="53975"/>
                </a:lnTo>
                <a:lnTo>
                  <a:pt x="478440" y="67450"/>
                </a:lnTo>
                <a:lnTo>
                  <a:pt x="470153" y="79105"/>
                </a:lnTo>
                <a:lnTo>
                  <a:pt x="456342" y="88925"/>
                </a:lnTo>
                <a:lnTo>
                  <a:pt x="437007" y="96900"/>
                </a:lnTo>
                <a:lnTo>
                  <a:pt x="437007" y="164338"/>
                </a:lnTo>
                <a:lnTo>
                  <a:pt x="499872" y="164338"/>
                </a:lnTo>
                <a:lnTo>
                  <a:pt x="499872" y="6223"/>
                </a:lnTo>
                <a:lnTo>
                  <a:pt x="737489" y="20827"/>
                </a:lnTo>
                <a:lnTo>
                  <a:pt x="764325" y="25659"/>
                </a:lnTo>
                <a:lnTo>
                  <a:pt x="783494" y="33861"/>
                </a:lnTo>
                <a:lnTo>
                  <a:pt x="794996" y="45420"/>
                </a:lnTo>
                <a:lnTo>
                  <a:pt x="798829" y="60325"/>
                </a:lnTo>
                <a:lnTo>
                  <a:pt x="796047" y="73783"/>
                </a:lnTo>
                <a:lnTo>
                  <a:pt x="787717" y="85407"/>
                </a:lnTo>
                <a:lnTo>
                  <a:pt x="773862" y="95222"/>
                </a:lnTo>
                <a:lnTo>
                  <a:pt x="754507" y="103250"/>
                </a:lnTo>
                <a:lnTo>
                  <a:pt x="754507" y="164338"/>
                </a:lnTo>
                <a:lnTo>
                  <a:pt x="754888" y="164338"/>
                </a:lnTo>
                <a:lnTo>
                  <a:pt x="848867" y="64770"/>
                </a:lnTo>
                <a:lnTo>
                  <a:pt x="952119" y="154813"/>
                </a:lnTo>
                <a:lnTo>
                  <a:pt x="953762" y="126069"/>
                </a:lnTo>
                <a:lnTo>
                  <a:pt x="956024" y="92789"/>
                </a:lnTo>
                <a:lnTo>
                  <a:pt x="958905" y="54961"/>
                </a:lnTo>
                <a:lnTo>
                  <a:pt x="962405" y="12573"/>
                </a:lnTo>
                <a:lnTo>
                  <a:pt x="1249807" y="77343"/>
                </a:lnTo>
                <a:lnTo>
                  <a:pt x="1270976" y="84798"/>
                </a:lnTo>
                <a:lnTo>
                  <a:pt x="1286097" y="94980"/>
                </a:lnTo>
                <a:lnTo>
                  <a:pt x="1295169" y="107900"/>
                </a:lnTo>
                <a:lnTo>
                  <a:pt x="1298194" y="123571"/>
                </a:lnTo>
                <a:lnTo>
                  <a:pt x="1294407" y="138810"/>
                </a:lnTo>
                <a:lnTo>
                  <a:pt x="1283049" y="152336"/>
                </a:lnTo>
                <a:lnTo>
                  <a:pt x="1264118" y="164147"/>
                </a:lnTo>
                <a:lnTo>
                  <a:pt x="1237615" y="174244"/>
                </a:lnTo>
                <a:lnTo>
                  <a:pt x="1220063" y="222182"/>
                </a:lnTo>
                <a:lnTo>
                  <a:pt x="1202451" y="265239"/>
                </a:lnTo>
                <a:lnTo>
                  <a:pt x="1184769" y="303438"/>
                </a:lnTo>
                <a:lnTo>
                  <a:pt x="1167003" y="336804"/>
                </a:lnTo>
                <a:lnTo>
                  <a:pt x="1273683" y="336804"/>
                </a:lnTo>
                <a:lnTo>
                  <a:pt x="1354455" y="260858"/>
                </a:lnTo>
                <a:lnTo>
                  <a:pt x="1548765" y="388874"/>
                </a:lnTo>
                <a:lnTo>
                  <a:pt x="1568642" y="421985"/>
                </a:lnTo>
                <a:lnTo>
                  <a:pt x="1569973" y="433577"/>
                </a:lnTo>
                <a:lnTo>
                  <a:pt x="1567283" y="451727"/>
                </a:lnTo>
                <a:lnTo>
                  <a:pt x="1559210" y="464661"/>
                </a:lnTo>
                <a:lnTo>
                  <a:pt x="1545756" y="472404"/>
                </a:lnTo>
                <a:lnTo>
                  <a:pt x="1526921" y="474980"/>
                </a:lnTo>
                <a:lnTo>
                  <a:pt x="1483233" y="474980"/>
                </a:lnTo>
                <a:lnTo>
                  <a:pt x="1343152" y="589914"/>
                </a:lnTo>
                <a:lnTo>
                  <a:pt x="1339318" y="598005"/>
                </a:lnTo>
                <a:lnTo>
                  <a:pt x="1333531" y="604916"/>
                </a:lnTo>
                <a:lnTo>
                  <a:pt x="1325792" y="610614"/>
                </a:lnTo>
                <a:lnTo>
                  <a:pt x="1316101" y="615061"/>
                </a:lnTo>
                <a:lnTo>
                  <a:pt x="1311655" y="619506"/>
                </a:lnTo>
                <a:lnTo>
                  <a:pt x="1297686" y="629920"/>
                </a:lnTo>
                <a:lnTo>
                  <a:pt x="1296087" y="686017"/>
                </a:lnTo>
                <a:lnTo>
                  <a:pt x="1293587" y="739853"/>
                </a:lnTo>
                <a:lnTo>
                  <a:pt x="1290197" y="791421"/>
                </a:lnTo>
                <a:lnTo>
                  <a:pt x="1285928" y="840715"/>
                </a:lnTo>
                <a:lnTo>
                  <a:pt x="1280795" y="887730"/>
                </a:lnTo>
                <a:lnTo>
                  <a:pt x="1285464" y="901999"/>
                </a:lnTo>
                <a:lnTo>
                  <a:pt x="1322769" y="983936"/>
                </a:lnTo>
                <a:lnTo>
                  <a:pt x="1351318" y="1027028"/>
                </a:lnTo>
                <a:lnTo>
                  <a:pt x="1384093" y="1066154"/>
                </a:lnTo>
                <a:lnTo>
                  <a:pt x="1421090" y="1101315"/>
                </a:lnTo>
                <a:lnTo>
                  <a:pt x="1462309" y="1132510"/>
                </a:lnTo>
                <a:lnTo>
                  <a:pt x="1507746" y="1159740"/>
                </a:lnTo>
                <a:lnTo>
                  <a:pt x="1557401" y="1183005"/>
                </a:lnTo>
                <a:lnTo>
                  <a:pt x="1557401" y="1246377"/>
                </a:lnTo>
                <a:lnTo>
                  <a:pt x="1509280" y="1293593"/>
                </a:lnTo>
                <a:lnTo>
                  <a:pt x="1488964" y="1328614"/>
                </a:lnTo>
                <a:lnTo>
                  <a:pt x="1471138" y="1371245"/>
                </a:lnTo>
                <a:lnTo>
                  <a:pt x="1455799" y="1421489"/>
                </a:lnTo>
                <a:lnTo>
                  <a:pt x="1442941" y="1479350"/>
                </a:lnTo>
                <a:lnTo>
                  <a:pt x="1432560" y="1544827"/>
                </a:lnTo>
                <a:lnTo>
                  <a:pt x="1398163" y="1510168"/>
                </a:lnTo>
                <a:lnTo>
                  <a:pt x="1366412" y="1473247"/>
                </a:lnTo>
                <a:lnTo>
                  <a:pt x="1337311" y="1434064"/>
                </a:lnTo>
                <a:lnTo>
                  <a:pt x="1310862" y="1392618"/>
                </a:lnTo>
                <a:lnTo>
                  <a:pt x="1287068" y="1348910"/>
                </a:lnTo>
                <a:lnTo>
                  <a:pt x="1265932" y="1302940"/>
                </a:lnTo>
                <a:lnTo>
                  <a:pt x="1247457" y="1254708"/>
                </a:lnTo>
                <a:lnTo>
                  <a:pt x="1231646" y="1204214"/>
                </a:lnTo>
                <a:lnTo>
                  <a:pt x="1222486" y="1158938"/>
                </a:lnTo>
                <a:lnTo>
                  <a:pt x="1220089" y="1111377"/>
                </a:lnTo>
                <a:lnTo>
                  <a:pt x="1216608" y="1143021"/>
                </a:lnTo>
                <a:lnTo>
                  <a:pt x="1199550" y="1199548"/>
                </a:lnTo>
                <a:lnTo>
                  <a:pt x="1159832" y="1265992"/>
                </a:lnTo>
                <a:lnTo>
                  <a:pt x="1131151" y="1305199"/>
                </a:lnTo>
                <a:lnTo>
                  <a:pt x="1099884" y="1342027"/>
                </a:lnTo>
                <a:lnTo>
                  <a:pt x="1066033" y="1376479"/>
                </a:lnTo>
                <a:lnTo>
                  <a:pt x="1029598" y="1408554"/>
                </a:lnTo>
                <a:lnTo>
                  <a:pt x="990580" y="1438255"/>
                </a:lnTo>
                <a:lnTo>
                  <a:pt x="948981" y="1465582"/>
                </a:lnTo>
                <a:lnTo>
                  <a:pt x="904801" y="1490537"/>
                </a:lnTo>
                <a:lnTo>
                  <a:pt x="858043" y="1513120"/>
                </a:lnTo>
                <a:lnTo>
                  <a:pt x="808706" y="1533333"/>
                </a:lnTo>
                <a:lnTo>
                  <a:pt x="756792" y="1551177"/>
                </a:lnTo>
                <a:lnTo>
                  <a:pt x="745997" y="1503934"/>
                </a:lnTo>
                <a:lnTo>
                  <a:pt x="775831" y="1479192"/>
                </a:lnTo>
                <a:lnTo>
                  <a:pt x="802640" y="1457737"/>
                </a:lnTo>
                <a:lnTo>
                  <a:pt x="826400" y="1439568"/>
                </a:lnTo>
                <a:lnTo>
                  <a:pt x="847090" y="1424686"/>
                </a:lnTo>
                <a:lnTo>
                  <a:pt x="361188" y="1424686"/>
                </a:lnTo>
                <a:lnTo>
                  <a:pt x="361188" y="1517777"/>
                </a:lnTo>
                <a:lnTo>
                  <a:pt x="106553" y="1544827"/>
                </a:lnTo>
                <a:lnTo>
                  <a:pt x="106553" y="1003808"/>
                </a:lnTo>
                <a:lnTo>
                  <a:pt x="96192" y="1017525"/>
                </a:lnTo>
                <a:lnTo>
                  <a:pt x="81105" y="1031065"/>
                </a:lnTo>
                <a:lnTo>
                  <a:pt x="61279" y="1044438"/>
                </a:lnTo>
                <a:lnTo>
                  <a:pt x="36703" y="1057656"/>
                </a:lnTo>
                <a:lnTo>
                  <a:pt x="0" y="1043939"/>
                </a:lnTo>
                <a:lnTo>
                  <a:pt x="29215" y="992957"/>
                </a:lnTo>
                <a:lnTo>
                  <a:pt x="55705" y="943832"/>
                </a:lnTo>
                <a:lnTo>
                  <a:pt x="79456" y="896564"/>
                </a:lnTo>
                <a:lnTo>
                  <a:pt x="100456" y="851154"/>
                </a:lnTo>
                <a:lnTo>
                  <a:pt x="115458" y="812458"/>
                </a:lnTo>
                <a:lnTo>
                  <a:pt x="130174" y="769905"/>
                </a:lnTo>
                <a:lnTo>
                  <a:pt x="144605" y="723495"/>
                </a:lnTo>
                <a:lnTo>
                  <a:pt x="158749" y="673226"/>
                </a:lnTo>
                <a:lnTo>
                  <a:pt x="69468" y="684276"/>
                </a:lnTo>
                <a:lnTo>
                  <a:pt x="69468" y="304038"/>
                </a:lnTo>
                <a:lnTo>
                  <a:pt x="182372" y="345694"/>
                </a:lnTo>
                <a:lnTo>
                  <a:pt x="182372" y="240030"/>
                </a:lnTo>
                <a:lnTo>
                  <a:pt x="67690" y="240030"/>
                </a:lnTo>
                <a:lnTo>
                  <a:pt x="43306" y="164338"/>
                </a:lnTo>
                <a:lnTo>
                  <a:pt x="182372" y="164338"/>
                </a:lnTo>
                <a:lnTo>
                  <a:pt x="182372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966085" y="188721"/>
            <a:ext cx="1564005" cy="1564640"/>
          </a:xfrm>
          <a:custGeom>
            <a:avLst/>
            <a:gdLst/>
            <a:ahLst/>
            <a:cxnLst/>
            <a:rect l="l" t="t" r="r" b="b"/>
            <a:pathLst>
              <a:path w="1564004" h="1564639">
                <a:moveTo>
                  <a:pt x="139572" y="324865"/>
                </a:moveTo>
                <a:lnTo>
                  <a:pt x="120522" y="369062"/>
                </a:lnTo>
                <a:lnTo>
                  <a:pt x="145242" y="391354"/>
                </a:lnTo>
                <a:lnTo>
                  <a:pt x="164544" y="411384"/>
                </a:lnTo>
                <a:lnTo>
                  <a:pt x="186943" y="444753"/>
                </a:lnTo>
                <a:lnTo>
                  <a:pt x="206232" y="494367"/>
                </a:lnTo>
                <a:lnTo>
                  <a:pt x="207517" y="510413"/>
                </a:lnTo>
                <a:lnTo>
                  <a:pt x="211728" y="534152"/>
                </a:lnTo>
                <a:lnTo>
                  <a:pt x="229913" y="577153"/>
                </a:lnTo>
                <a:lnTo>
                  <a:pt x="261731" y="612695"/>
                </a:lnTo>
                <a:lnTo>
                  <a:pt x="282320" y="624713"/>
                </a:lnTo>
                <a:lnTo>
                  <a:pt x="184150" y="703072"/>
                </a:lnTo>
                <a:lnTo>
                  <a:pt x="6350" y="703072"/>
                </a:lnTo>
                <a:lnTo>
                  <a:pt x="30733" y="778890"/>
                </a:lnTo>
                <a:lnTo>
                  <a:pt x="177037" y="778890"/>
                </a:lnTo>
                <a:lnTo>
                  <a:pt x="177037" y="1208786"/>
                </a:lnTo>
                <a:lnTo>
                  <a:pt x="0" y="1285493"/>
                </a:lnTo>
                <a:lnTo>
                  <a:pt x="106933" y="1516506"/>
                </a:lnTo>
                <a:lnTo>
                  <a:pt x="117385" y="1537416"/>
                </a:lnTo>
                <a:lnTo>
                  <a:pt x="128920" y="1552336"/>
                </a:lnTo>
                <a:lnTo>
                  <a:pt x="141527" y="1561280"/>
                </a:lnTo>
                <a:lnTo>
                  <a:pt x="155193" y="1564258"/>
                </a:lnTo>
                <a:lnTo>
                  <a:pt x="172194" y="1562183"/>
                </a:lnTo>
                <a:lnTo>
                  <a:pt x="184705" y="1555940"/>
                </a:lnTo>
                <a:lnTo>
                  <a:pt x="192716" y="1545506"/>
                </a:lnTo>
                <a:lnTo>
                  <a:pt x="196214" y="1530857"/>
                </a:lnTo>
                <a:lnTo>
                  <a:pt x="209295" y="1491868"/>
                </a:lnTo>
                <a:lnTo>
                  <a:pt x="392556" y="1221358"/>
                </a:lnTo>
                <a:lnTo>
                  <a:pt x="1563751" y="1221358"/>
                </a:lnTo>
                <a:lnTo>
                  <a:pt x="1563751" y="1220724"/>
                </a:lnTo>
                <a:lnTo>
                  <a:pt x="687831" y="1220724"/>
                </a:lnTo>
                <a:lnTo>
                  <a:pt x="607635" y="1219533"/>
                </a:lnTo>
                <a:lnTo>
                  <a:pt x="546322" y="1215961"/>
                </a:lnTo>
                <a:lnTo>
                  <a:pt x="503916" y="1210008"/>
                </a:lnTo>
                <a:lnTo>
                  <a:pt x="470419" y="1187719"/>
                </a:lnTo>
                <a:lnTo>
                  <a:pt x="458902" y="1145238"/>
                </a:lnTo>
                <a:lnTo>
                  <a:pt x="457453" y="1116711"/>
                </a:lnTo>
                <a:lnTo>
                  <a:pt x="457453" y="951102"/>
                </a:lnTo>
                <a:lnTo>
                  <a:pt x="799440" y="951102"/>
                </a:lnTo>
                <a:lnTo>
                  <a:pt x="853939" y="897508"/>
                </a:lnTo>
                <a:lnTo>
                  <a:pt x="457453" y="897508"/>
                </a:lnTo>
                <a:lnTo>
                  <a:pt x="457453" y="830452"/>
                </a:lnTo>
                <a:lnTo>
                  <a:pt x="474644" y="822025"/>
                </a:lnTo>
                <a:lnTo>
                  <a:pt x="488299" y="813323"/>
                </a:lnTo>
                <a:lnTo>
                  <a:pt x="498405" y="804360"/>
                </a:lnTo>
                <a:lnTo>
                  <a:pt x="504951" y="795147"/>
                </a:lnTo>
                <a:lnTo>
                  <a:pt x="505840" y="792988"/>
                </a:lnTo>
                <a:lnTo>
                  <a:pt x="766952" y="792988"/>
                </a:lnTo>
                <a:lnTo>
                  <a:pt x="766952" y="772922"/>
                </a:lnTo>
                <a:lnTo>
                  <a:pt x="505840" y="772922"/>
                </a:lnTo>
                <a:lnTo>
                  <a:pt x="505840" y="772794"/>
                </a:lnTo>
                <a:lnTo>
                  <a:pt x="501128" y="765347"/>
                </a:lnTo>
                <a:lnTo>
                  <a:pt x="493855" y="757697"/>
                </a:lnTo>
                <a:lnTo>
                  <a:pt x="484034" y="749881"/>
                </a:lnTo>
                <a:lnTo>
                  <a:pt x="471677" y="741933"/>
                </a:lnTo>
                <a:lnTo>
                  <a:pt x="303529" y="631443"/>
                </a:lnTo>
                <a:lnTo>
                  <a:pt x="347638" y="631443"/>
                </a:lnTo>
                <a:lnTo>
                  <a:pt x="353341" y="630864"/>
                </a:lnTo>
                <a:lnTo>
                  <a:pt x="403721" y="608957"/>
                </a:lnTo>
                <a:lnTo>
                  <a:pt x="443343" y="567118"/>
                </a:lnTo>
                <a:lnTo>
                  <a:pt x="461873" y="517778"/>
                </a:lnTo>
                <a:lnTo>
                  <a:pt x="464184" y="491108"/>
                </a:lnTo>
                <a:lnTo>
                  <a:pt x="459876" y="456297"/>
                </a:lnTo>
                <a:lnTo>
                  <a:pt x="425448" y="395579"/>
                </a:lnTo>
                <a:lnTo>
                  <a:pt x="395350" y="369697"/>
                </a:lnTo>
                <a:lnTo>
                  <a:pt x="326549" y="340968"/>
                </a:lnTo>
                <a:lnTo>
                  <a:pt x="275400" y="332014"/>
                </a:lnTo>
                <a:lnTo>
                  <a:pt x="213076" y="326651"/>
                </a:lnTo>
                <a:lnTo>
                  <a:pt x="139572" y="324865"/>
                </a:lnTo>
                <a:close/>
              </a:path>
              <a:path w="1564004" h="1564639">
                <a:moveTo>
                  <a:pt x="1563751" y="1221358"/>
                </a:moveTo>
                <a:lnTo>
                  <a:pt x="392556" y="1221358"/>
                </a:lnTo>
                <a:lnTo>
                  <a:pt x="415934" y="1272396"/>
                </a:lnTo>
                <a:lnTo>
                  <a:pt x="443694" y="1318825"/>
                </a:lnTo>
                <a:lnTo>
                  <a:pt x="475831" y="1360640"/>
                </a:lnTo>
                <a:lnTo>
                  <a:pt x="512339" y="1397834"/>
                </a:lnTo>
                <a:lnTo>
                  <a:pt x="553212" y="1430401"/>
                </a:lnTo>
                <a:lnTo>
                  <a:pt x="598433" y="1461331"/>
                </a:lnTo>
                <a:lnTo>
                  <a:pt x="643048" y="1483439"/>
                </a:lnTo>
                <a:lnTo>
                  <a:pt x="687068" y="1496712"/>
                </a:lnTo>
                <a:lnTo>
                  <a:pt x="730503" y="1501139"/>
                </a:lnTo>
                <a:lnTo>
                  <a:pt x="1500504" y="1501139"/>
                </a:lnTo>
                <a:lnTo>
                  <a:pt x="1503034" y="1434358"/>
                </a:lnTo>
                <a:lnTo>
                  <a:pt x="1510624" y="1378488"/>
                </a:lnTo>
                <a:lnTo>
                  <a:pt x="1523273" y="1333530"/>
                </a:lnTo>
                <a:lnTo>
                  <a:pt x="1540982" y="1299484"/>
                </a:lnTo>
                <a:lnTo>
                  <a:pt x="1563751" y="1276350"/>
                </a:lnTo>
                <a:lnTo>
                  <a:pt x="1563751" y="1221358"/>
                </a:lnTo>
                <a:close/>
              </a:path>
              <a:path w="1564004" h="1564639">
                <a:moveTo>
                  <a:pt x="1476120" y="859408"/>
                </a:moveTo>
                <a:lnTo>
                  <a:pt x="892682" y="859408"/>
                </a:lnTo>
                <a:lnTo>
                  <a:pt x="892682" y="1215008"/>
                </a:lnTo>
                <a:lnTo>
                  <a:pt x="1160271" y="1174750"/>
                </a:lnTo>
                <a:lnTo>
                  <a:pt x="1160271" y="958088"/>
                </a:lnTo>
                <a:lnTo>
                  <a:pt x="1472801" y="958088"/>
                </a:lnTo>
                <a:lnTo>
                  <a:pt x="1474265" y="953033"/>
                </a:lnTo>
                <a:lnTo>
                  <a:pt x="1476120" y="919861"/>
                </a:lnTo>
                <a:lnTo>
                  <a:pt x="1476120" y="859408"/>
                </a:lnTo>
                <a:close/>
              </a:path>
              <a:path w="1564004" h="1564639">
                <a:moveTo>
                  <a:pt x="799440" y="951102"/>
                </a:moveTo>
                <a:lnTo>
                  <a:pt x="457453" y="951102"/>
                </a:lnTo>
                <a:lnTo>
                  <a:pt x="493394" y="1161414"/>
                </a:lnTo>
                <a:lnTo>
                  <a:pt x="502471" y="1182084"/>
                </a:lnTo>
                <a:lnTo>
                  <a:pt x="512381" y="1196847"/>
                </a:lnTo>
                <a:lnTo>
                  <a:pt x="523148" y="1205706"/>
                </a:lnTo>
                <a:lnTo>
                  <a:pt x="534796" y="1208658"/>
                </a:lnTo>
                <a:lnTo>
                  <a:pt x="552729" y="1205178"/>
                </a:lnTo>
                <a:lnTo>
                  <a:pt x="568626" y="1194720"/>
                </a:lnTo>
                <a:lnTo>
                  <a:pt x="582499" y="1177262"/>
                </a:lnTo>
                <a:lnTo>
                  <a:pt x="594359" y="1152778"/>
                </a:lnTo>
                <a:lnTo>
                  <a:pt x="799440" y="951102"/>
                </a:lnTo>
                <a:close/>
              </a:path>
              <a:path w="1564004" h="1564639">
                <a:moveTo>
                  <a:pt x="1472801" y="958088"/>
                </a:moveTo>
                <a:lnTo>
                  <a:pt x="1160271" y="958088"/>
                </a:lnTo>
                <a:lnTo>
                  <a:pt x="1161541" y="963549"/>
                </a:lnTo>
                <a:lnTo>
                  <a:pt x="1166018" y="987476"/>
                </a:lnTo>
                <a:lnTo>
                  <a:pt x="1170304" y="1016571"/>
                </a:lnTo>
                <a:lnTo>
                  <a:pt x="1174400" y="1050809"/>
                </a:lnTo>
                <a:lnTo>
                  <a:pt x="1178305" y="1090167"/>
                </a:lnTo>
                <a:lnTo>
                  <a:pt x="1249339" y="1086416"/>
                </a:lnTo>
                <a:lnTo>
                  <a:pt x="1309735" y="1079117"/>
                </a:lnTo>
                <a:lnTo>
                  <a:pt x="1359494" y="1068258"/>
                </a:lnTo>
                <a:lnTo>
                  <a:pt x="1398615" y="1053827"/>
                </a:lnTo>
                <a:lnTo>
                  <a:pt x="1449742" y="1010997"/>
                </a:lnTo>
                <a:lnTo>
                  <a:pt x="1465468" y="983408"/>
                </a:lnTo>
                <a:lnTo>
                  <a:pt x="1472801" y="958088"/>
                </a:lnTo>
                <a:close/>
              </a:path>
              <a:path w="1564004" h="1564639">
                <a:moveTo>
                  <a:pt x="766952" y="792988"/>
                </a:moveTo>
                <a:lnTo>
                  <a:pt x="505840" y="792988"/>
                </a:lnTo>
                <a:lnTo>
                  <a:pt x="505840" y="880490"/>
                </a:lnTo>
                <a:lnTo>
                  <a:pt x="457453" y="897508"/>
                </a:lnTo>
                <a:lnTo>
                  <a:pt x="853939" y="897508"/>
                </a:lnTo>
                <a:lnTo>
                  <a:pt x="892682" y="859408"/>
                </a:lnTo>
                <a:lnTo>
                  <a:pt x="1476120" y="859408"/>
                </a:lnTo>
                <a:lnTo>
                  <a:pt x="1476120" y="819403"/>
                </a:lnTo>
                <a:lnTo>
                  <a:pt x="766952" y="819403"/>
                </a:lnTo>
                <a:lnTo>
                  <a:pt x="766952" y="792988"/>
                </a:lnTo>
                <a:close/>
              </a:path>
              <a:path w="1564004" h="1564639">
                <a:moveTo>
                  <a:pt x="1488032" y="229107"/>
                </a:moveTo>
                <a:lnTo>
                  <a:pt x="892682" y="229107"/>
                </a:lnTo>
                <a:lnTo>
                  <a:pt x="892682" y="782319"/>
                </a:lnTo>
                <a:lnTo>
                  <a:pt x="766952" y="819403"/>
                </a:lnTo>
                <a:lnTo>
                  <a:pt x="1476120" y="819403"/>
                </a:lnTo>
                <a:lnTo>
                  <a:pt x="1476120" y="814831"/>
                </a:lnTo>
                <a:lnTo>
                  <a:pt x="1160271" y="814831"/>
                </a:lnTo>
                <a:lnTo>
                  <a:pt x="1160271" y="303402"/>
                </a:lnTo>
                <a:lnTo>
                  <a:pt x="1522424" y="303402"/>
                </a:lnTo>
                <a:lnTo>
                  <a:pt x="1529466" y="294620"/>
                </a:lnTo>
                <a:lnTo>
                  <a:pt x="1533016" y="281686"/>
                </a:lnTo>
                <a:lnTo>
                  <a:pt x="1531274" y="271762"/>
                </a:lnTo>
                <a:lnTo>
                  <a:pt x="1526031" y="261254"/>
                </a:lnTo>
                <a:lnTo>
                  <a:pt x="1517265" y="250199"/>
                </a:lnTo>
                <a:lnTo>
                  <a:pt x="1504950" y="238632"/>
                </a:lnTo>
                <a:lnTo>
                  <a:pt x="1488032" y="229107"/>
                </a:lnTo>
                <a:close/>
              </a:path>
              <a:path w="1564004" h="1564639">
                <a:moveTo>
                  <a:pt x="1522424" y="303402"/>
                </a:moveTo>
                <a:lnTo>
                  <a:pt x="1202181" y="303402"/>
                </a:lnTo>
                <a:lnTo>
                  <a:pt x="1202181" y="814831"/>
                </a:lnTo>
                <a:lnTo>
                  <a:pt x="1476120" y="814831"/>
                </a:lnTo>
                <a:lnTo>
                  <a:pt x="1476120" y="335661"/>
                </a:lnTo>
                <a:lnTo>
                  <a:pt x="1501030" y="321583"/>
                </a:lnTo>
                <a:lnTo>
                  <a:pt x="1518808" y="307911"/>
                </a:lnTo>
                <a:lnTo>
                  <a:pt x="1522424" y="303402"/>
                </a:lnTo>
                <a:close/>
              </a:path>
              <a:path w="1564004" h="1564639">
                <a:moveTo>
                  <a:pt x="505840" y="75946"/>
                </a:moveTo>
                <a:lnTo>
                  <a:pt x="505840" y="772922"/>
                </a:lnTo>
                <a:lnTo>
                  <a:pt x="766952" y="772922"/>
                </a:lnTo>
                <a:lnTo>
                  <a:pt x="766952" y="269748"/>
                </a:lnTo>
                <a:lnTo>
                  <a:pt x="799028" y="261344"/>
                </a:lnTo>
                <a:lnTo>
                  <a:pt x="830675" y="251761"/>
                </a:lnTo>
                <a:lnTo>
                  <a:pt x="861893" y="241012"/>
                </a:lnTo>
                <a:lnTo>
                  <a:pt x="892682" y="229107"/>
                </a:lnTo>
                <a:lnTo>
                  <a:pt x="1488032" y="229107"/>
                </a:lnTo>
                <a:lnTo>
                  <a:pt x="1485326" y="227583"/>
                </a:lnTo>
                <a:lnTo>
                  <a:pt x="1133475" y="227583"/>
                </a:lnTo>
                <a:lnTo>
                  <a:pt x="988949" y="189991"/>
                </a:lnTo>
                <a:lnTo>
                  <a:pt x="1003987" y="189991"/>
                </a:lnTo>
                <a:lnTo>
                  <a:pt x="1016571" y="188293"/>
                </a:lnTo>
                <a:lnTo>
                  <a:pt x="1033097" y="184044"/>
                </a:lnTo>
                <a:lnTo>
                  <a:pt x="1051432" y="177545"/>
                </a:lnTo>
                <a:lnTo>
                  <a:pt x="1079436" y="173952"/>
                </a:lnTo>
                <a:lnTo>
                  <a:pt x="1099439" y="167179"/>
                </a:lnTo>
                <a:lnTo>
                  <a:pt x="1104710" y="162813"/>
                </a:lnTo>
                <a:lnTo>
                  <a:pt x="721994" y="162813"/>
                </a:lnTo>
                <a:lnTo>
                  <a:pt x="505840" y="75946"/>
                </a:lnTo>
                <a:close/>
              </a:path>
              <a:path w="1564004" h="1564639">
                <a:moveTo>
                  <a:pt x="347638" y="631443"/>
                </a:moveTo>
                <a:lnTo>
                  <a:pt x="303529" y="631443"/>
                </a:lnTo>
                <a:lnTo>
                  <a:pt x="308609" y="632332"/>
                </a:lnTo>
                <a:lnTo>
                  <a:pt x="314325" y="633222"/>
                </a:lnTo>
                <a:lnTo>
                  <a:pt x="320293" y="633602"/>
                </a:lnTo>
                <a:lnTo>
                  <a:pt x="326389" y="633602"/>
                </a:lnTo>
                <a:lnTo>
                  <a:pt x="347638" y="631443"/>
                </a:lnTo>
                <a:close/>
              </a:path>
              <a:path w="1564004" h="1564639">
                <a:moveTo>
                  <a:pt x="189737" y="19811"/>
                </a:moveTo>
                <a:lnTo>
                  <a:pt x="171195" y="67436"/>
                </a:lnTo>
                <a:lnTo>
                  <a:pt x="193510" y="88892"/>
                </a:lnTo>
                <a:lnTo>
                  <a:pt x="210931" y="108870"/>
                </a:lnTo>
                <a:lnTo>
                  <a:pt x="223470" y="127373"/>
                </a:lnTo>
                <a:lnTo>
                  <a:pt x="231139" y="144399"/>
                </a:lnTo>
                <a:lnTo>
                  <a:pt x="238734" y="160494"/>
                </a:lnTo>
                <a:lnTo>
                  <a:pt x="244173" y="176768"/>
                </a:lnTo>
                <a:lnTo>
                  <a:pt x="247445" y="193208"/>
                </a:lnTo>
                <a:lnTo>
                  <a:pt x="248538" y="209803"/>
                </a:lnTo>
                <a:lnTo>
                  <a:pt x="252396" y="233374"/>
                </a:lnTo>
                <a:lnTo>
                  <a:pt x="267255" y="274990"/>
                </a:lnTo>
                <a:lnTo>
                  <a:pt x="295806" y="312064"/>
                </a:lnTo>
                <a:lnTo>
                  <a:pt x="335621" y="333833"/>
                </a:lnTo>
                <a:lnTo>
                  <a:pt x="357886" y="336550"/>
                </a:lnTo>
                <a:lnTo>
                  <a:pt x="385579" y="333809"/>
                </a:lnTo>
                <a:lnTo>
                  <a:pt x="436824" y="311850"/>
                </a:lnTo>
                <a:lnTo>
                  <a:pt x="478617" y="267680"/>
                </a:lnTo>
                <a:lnTo>
                  <a:pt x="499433" y="215205"/>
                </a:lnTo>
                <a:lnTo>
                  <a:pt x="502030" y="187705"/>
                </a:lnTo>
                <a:lnTo>
                  <a:pt x="497982" y="153009"/>
                </a:lnTo>
                <a:lnTo>
                  <a:pt x="465597" y="92569"/>
                </a:lnTo>
                <a:lnTo>
                  <a:pt x="437261" y="66801"/>
                </a:lnTo>
                <a:lnTo>
                  <a:pt x="370304" y="36764"/>
                </a:lnTo>
                <a:lnTo>
                  <a:pt x="320793" y="27354"/>
                </a:lnTo>
                <a:lnTo>
                  <a:pt x="260602" y="21699"/>
                </a:lnTo>
                <a:lnTo>
                  <a:pt x="189737" y="19811"/>
                </a:lnTo>
                <a:close/>
              </a:path>
              <a:path w="1564004" h="1564639">
                <a:moveTo>
                  <a:pt x="1297431" y="121793"/>
                </a:moveTo>
                <a:lnTo>
                  <a:pt x="1195196" y="227583"/>
                </a:lnTo>
                <a:lnTo>
                  <a:pt x="1485326" y="227583"/>
                </a:lnTo>
                <a:lnTo>
                  <a:pt x="1297431" y="121793"/>
                </a:lnTo>
                <a:close/>
              </a:path>
              <a:path w="1564004" h="1564639">
                <a:moveTo>
                  <a:pt x="1003987" y="189991"/>
                </a:moveTo>
                <a:lnTo>
                  <a:pt x="988949" y="189991"/>
                </a:lnTo>
                <a:lnTo>
                  <a:pt x="1001855" y="190279"/>
                </a:lnTo>
                <a:lnTo>
                  <a:pt x="1003987" y="189991"/>
                </a:lnTo>
                <a:close/>
              </a:path>
              <a:path w="1564004" h="1564639">
                <a:moveTo>
                  <a:pt x="858901" y="0"/>
                </a:moveTo>
                <a:lnTo>
                  <a:pt x="821828" y="46192"/>
                </a:lnTo>
                <a:lnTo>
                  <a:pt x="786638" y="88741"/>
                </a:lnTo>
                <a:lnTo>
                  <a:pt x="753352" y="127623"/>
                </a:lnTo>
                <a:lnTo>
                  <a:pt x="721994" y="162813"/>
                </a:lnTo>
                <a:lnTo>
                  <a:pt x="1104710" y="162813"/>
                </a:lnTo>
                <a:lnTo>
                  <a:pt x="1111440" y="157239"/>
                </a:lnTo>
                <a:lnTo>
                  <a:pt x="1115440" y="144145"/>
                </a:lnTo>
                <a:lnTo>
                  <a:pt x="1112772" y="129663"/>
                </a:lnTo>
                <a:lnTo>
                  <a:pt x="1104757" y="116681"/>
                </a:lnTo>
                <a:lnTo>
                  <a:pt x="1091384" y="105175"/>
                </a:lnTo>
                <a:lnTo>
                  <a:pt x="1072641" y="95123"/>
                </a:lnTo>
                <a:lnTo>
                  <a:pt x="85890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404488" y="962660"/>
            <a:ext cx="86487" cy="1426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147309" y="473075"/>
            <a:ext cx="0" cy="549910"/>
          </a:xfrm>
          <a:custGeom>
            <a:avLst/>
            <a:gdLst/>
            <a:ahLst/>
            <a:cxnLst/>
            <a:rect l="l" t="t" r="r" b="b"/>
            <a:pathLst>
              <a:path h="549910">
                <a:moveTo>
                  <a:pt x="0" y="0"/>
                </a:moveTo>
                <a:lnTo>
                  <a:pt x="0" y="549528"/>
                </a:lnTo>
              </a:path>
            </a:pathLst>
          </a:custGeom>
          <a:ln w="8001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733035" y="417830"/>
            <a:ext cx="125730" cy="590550"/>
          </a:xfrm>
          <a:custGeom>
            <a:avLst/>
            <a:gdLst/>
            <a:ahLst/>
            <a:cxnLst/>
            <a:rect l="l" t="t" r="r" b="b"/>
            <a:pathLst>
              <a:path w="125729" h="590550">
                <a:moveTo>
                  <a:pt x="125729" y="0"/>
                </a:moveTo>
                <a:lnTo>
                  <a:pt x="94940" y="11904"/>
                </a:lnTo>
                <a:lnTo>
                  <a:pt x="63722" y="22653"/>
                </a:lnTo>
                <a:lnTo>
                  <a:pt x="32075" y="32236"/>
                </a:lnTo>
                <a:lnTo>
                  <a:pt x="0" y="40640"/>
                </a:lnTo>
                <a:lnTo>
                  <a:pt x="0" y="590296"/>
                </a:lnTo>
                <a:lnTo>
                  <a:pt x="125729" y="553212"/>
                </a:lnTo>
                <a:lnTo>
                  <a:pt x="125729" y="0"/>
                </a:lnTo>
                <a:close/>
              </a:path>
            </a:pathLst>
          </a:custGeom>
          <a:ln w="380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137280" y="208536"/>
            <a:ext cx="330835" cy="316865"/>
          </a:xfrm>
          <a:custGeom>
            <a:avLst/>
            <a:gdLst/>
            <a:ahLst/>
            <a:cxnLst/>
            <a:rect l="l" t="t" r="r" b="b"/>
            <a:pathLst>
              <a:path w="330835" h="316865">
                <a:moveTo>
                  <a:pt x="18542" y="0"/>
                </a:moveTo>
                <a:lnTo>
                  <a:pt x="89406" y="1887"/>
                </a:lnTo>
                <a:lnTo>
                  <a:pt x="149597" y="7542"/>
                </a:lnTo>
                <a:lnTo>
                  <a:pt x="199108" y="16952"/>
                </a:lnTo>
                <a:lnTo>
                  <a:pt x="237932" y="30106"/>
                </a:lnTo>
                <a:lnTo>
                  <a:pt x="294401" y="72757"/>
                </a:lnTo>
                <a:lnTo>
                  <a:pt x="326786" y="133197"/>
                </a:lnTo>
                <a:lnTo>
                  <a:pt x="330835" y="167894"/>
                </a:lnTo>
                <a:lnTo>
                  <a:pt x="328237" y="195393"/>
                </a:lnTo>
                <a:lnTo>
                  <a:pt x="307421" y="247868"/>
                </a:lnTo>
                <a:lnTo>
                  <a:pt x="265628" y="292038"/>
                </a:lnTo>
                <a:lnTo>
                  <a:pt x="214383" y="313997"/>
                </a:lnTo>
                <a:lnTo>
                  <a:pt x="186690" y="316738"/>
                </a:lnTo>
                <a:lnTo>
                  <a:pt x="164425" y="314021"/>
                </a:lnTo>
                <a:lnTo>
                  <a:pt x="124610" y="292252"/>
                </a:lnTo>
                <a:lnTo>
                  <a:pt x="96059" y="255178"/>
                </a:lnTo>
                <a:lnTo>
                  <a:pt x="81200" y="213562"/>
                </a:lnTo>
                <a:lnTo>
                  <a:pt x="76249" y="173396"/>
                </a:lnTo>
                <a:lnTo>
                  <a:pt x="72977" y="156956"/>
                </a:lnTo>
                <a:lnTo>
                  <a:pt x="67538" y="140682"/>
                </a:lnTo>
                <a:lnTo>
                  <a:pt x="59944" y="124587"/>
                </a:lnTo>
                <a:lnTo>
                  <a:pt x="52274" y="107561"/>
                </a:lnTo>
                <a:lnTo>
                  <a:pt x="39735" y="89058"/>
                </a:lnTo>
                <a:lnTo>
                  <a:pt x="22314" y="69080"/>
                </a:lnTo>
                <a:lnTo>
                  <a:pt x="0" y="47625"/>
                </a:lnTo>
                <a:lnTo>
                  <a:pt x="18542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966085" y="188721"/>
            <a:ext cx="1564005" cy="1564640"/>
          </a:xfrm>
          <a:custGeom>
            <a:avLst/>
            <a:gdLst/>
            <a:ahLst/>
            <a:cxnLst/>
            <a:rect l="l" t="t" r="r" b="b"/>
            <a:pathLst>
              <a:path w="1564004" h="1564639">
                <a:moveTo>
                  <a:pt x="858901" y="0"/>
                </a:moveTo>
                <a:lnTo>
                  <a:pt x="1072641" y="95123"/>
                </a:lnTo>
                <a:lnTo>
                  <a:pt x="1104757" y="116681"/>
                </a:lnTo>
                <a:lnTo>
                  <a:pt x="1115440" y="144145"/>
                </a:lnTo>
                <a:lnTo>
                  <a:pt x="1111440" y="157239"/>
                </a:lnTo>
                <a:lnTo>
                  <a:pt x="1099439" y="167179"/>
                </a:lnTo>
                <a:lnTo>
                  <a:pt x="1079436" y="173952"/>
                </a:lnTo>
                <a:lnTo>
                  <a:pt x="1051432" y="177545"/>
                </a:lnTo>
                <a:lnTo>
                  <a:pt x="1033097" y="184044"/>
                </a:lnTo>
                <a:lnTo>
                  <a:pt x="1016571" y="188293"/>
                </a:lnTo>
                <a:lnTo>
                  <a:pt x="1001855" y="190279"/>
                </a:lnTo>
                <a:lnTo>
                  <a:pt x="988949" y="189991"/>
                </a:lnTo>
                <a:lnTo>
                  <a:pt x="1133475" y="227583"/>
                </a:lnTo>
                <a:lnTo>
                  <a:pt x="1195196" y="227583"/>
                </a:lnTo>
                <a:lnTo>
                  <a:pt x="1297431" y="121793"/>
                </a:lnTo>
                <a:lnTo>
                  <a:pt x="1504950" y="238632"/>
                </a:lnTo>
                <a:lnTo>
                  <a:pt x="1517265" y="250199"/>
                </a:lnTo>
                <a:lnTo>
                  <a:pt x="1526031" y="261254"/>
                </a:lnTo>
                <a:lnTo>
                  <a:pt x="1531274" y="271762"/>
                </a:lnTo>
                <a:lnTo>
                  <a:pt x="1533016" y="281686"/>
                </a:lnTo>
                <a:lnTo>
                  <a:pt x="1529466" y="294620"/>
                </a:lnTo>
                <a:lnTo>
                  <a:pt x="1518808" y="307911"/>
                </a:lnTo>
                <a:lnTo>
                  <a:pt x="1501030" y="321583"/>
                </a:lnTo>
                <a:lnTo>
                  <a:pt x="1476120" y="335661"/>
                </a:lnTo>
                <a:lnTo>
                  <a:pt x="1476120" y="919861"/>
                </a:lnTo>
                <a:lnTo>
                  <a:pt x="1465468" y="983408"/>
                </a:lnTo>
                <a:lnTo>
                  <a:pt x="1427099" y="1035812"/>
                </a:lnTo>
                <a:lnTo>
                  <a:pt x="1359494" y="1068258"/>
                </a:lnTo>
                <a:lnTo>
                  <a:pt x="1309735" y="1079117"/>
                </a:lnTo>
                <a:lnTo>
                  <a:pt x="1249339" y="1086416"/>
                </a:lnTo>
                <a:lnTo>
                  <a:pt x="1178305" y="1090167"/>
                </a:lnTo>
                <a:lnTo>
                  <a:pt x="1174400" y="1050809"/>
                </a:lnTo>
                <a:lnTo>
                  <a:pt x="1170304" y="1016571"/>
                </a:lnTo>
                <a:lnTo>
                  <a:pt x="1166018" y="987476"/>
                </a:lnTo>
                <a:lnTo>
                  <a:pt x="1161541" y="963549"/>
                </a:lnTo>
                <a:lnTo>
                  <a:pt x="1160271" y="958088"/>
                </a:lnTo>
                <a:lnTo>
                  <a:pt x="1160271" y="1174750"/>
                </a:lnTo>
                <a:lnTo>
                  <a:pt x="892682" y="1215008"/>
                </a:lnTo>
                <a:lnTo>
                  <a:pt x="892682" y="859408"/>
                </a:lnTo>
                <a:lnTo>
                  <a:pt x="594359" y="1152778"/>
                </a:lnTo>
                <a:lnTo>
                  <a:pt x="582499" y="1177262"/>
                </a:lnTo>
                <a:lnTo>
                  <a:pt x="568626" y="1194720"/>
                </a:lnTo>
                <a:lnTo>
                  <a:pt x="552729" y="1205178"/>
                </a:lnTo>
                <a:lnTo>
                  <a:pt x="534796" y="1208658"/>
                </a:lnTo>
                <a:lnTo>
                  <a:pt x="523148" y="1205706"/>
                </a:lnTo>
                <a:lnTo>
                  <a:pt x="512381" y="1196847"/>
                </a:lnTo>
                <a:lnTo>
                  <a:pt x="502471" y="1182084"/>
                </a:lnTo>
                <a:lnTo>
                  <a:pt x="493394" y="1161414"/>
                </a:lnTo>
                <a:lnTo>
                  <a:pt x="457453" y="951102"/>
                </a:lnTo>
                <a:lnTo>
                  <a:pt x="457453" y="1116711"/>
                </a:lnTo>
                <a:lnTo>
                  <a:pt x="463232" y="1168907"/>
                </a:lnTo>
                <a:lnTo>
                  <a:pt x="503916" y="1210008"/>
                </a:lnTo>
                <a:lnTo>
                  <a:pt x="546322" y="1215961"/>
                </a:lnTo>
                <a:lnTo>
                  <a:pt x="607635" y="1219533"/>
                </a:lnTo>
                <a:lnTo>
                  <a:pt x="687831" y="1220724"/>
                </a:lnTo>
                <a:lnTo>
                  <a:pt x="1563751" y="1220724"/>
                </a:lnTo>
                <a:lnTo>
                  <a:pt x="1563751" y="1276350"/>
                </a:lnTo>
                <a:lnTo>
                  <a:pt x="1523273" y="1333530"/>
                </a:lnTo>
                <a:lnTo>
                  <a:pt x="1510624" y="1378488"/>
                </a:lnTo>
                <a:lnTo>
                  <a:pt x="1503034" y="1434358"/>
                </a:lnTo>
                <a:lnTo>
                  <a:pt x="1500504" y="1501139"/>
                </a:lnTo>
                <a:lnTo>
                  <a:pt x="730503" y="1501139"/>
                </a:lnTo>
                <a:lnTo>
                  <a:pt x="687068" y="1496712"/>
                </a:lnTo>
                <a:lnTo>
                  <a:pt x="643048" y="1483439"/>
                </a:lnTo>
                <a:lnTo>
                  <a:pt x="598433" y="1461331"/>
                </a:lnTo>
                <a:lnTo>
                  <a:pt x="553212" y="1430401"/>
                </a:lnTo>
                <a:lnTo>
                  <a:pt x="512339" y="1397834"/>
                </a:lnTo>
                <a:lnTo>
                  <a:pt x="475831" y="1360640"/>
                </a:lnTo>
                <a:lnTo>
                  <a:pt x="443694" y="1318825"/>
                </a:lnTo>
                <a:lnTo>
                  <a:pt x="415934" y="1272396"/>
                </a:lnTo>
                <a:lnTo>
                  <a:pt x="392556" y="1221358"/>
                </a:lnTo>
                <a:lnTo>
                  <a:pt x="209295" y="1491868"/>
                </a:lnTo>
                <a:lnTo>
                  <a:pt x="196214" y="1530857"/>
                </a:lnTo>
                <a:lnTo>
                  <a:pt x="192716" y="1545506"/>
                </a:lnTo>
                <a:lnTo>
                  <a:pt x="184705" y="1555940"/>
                </a:lnTo>
                <a:lnTo>
                  <a:pt x="172194" y="1562183"/>
                </a:lnTo>
                <a:lnTo>
                  <a:pt x="155193" y="1564258"/>
                </a:lnTo>
                <a:lnTo>
                  <a:pt x="141527" y="1561280"/>
                </a:lnTo>
                <a:lnTo>
                  <a:pt x="128920" y="1552336"/>
                </a:lnTo>
                <a:lnTo>
                  <a:pt x="117385" y="1537416"/>
                </a:lnTo>
                <a:lnTo>
                  <a:pt x="106933" y="1516506"/>
                </a:lnTo>
                <a:lnTo>
                  <a:pt x="0" y="1285493"/>
                </a:lnTo>
                <a:lnTo>
                  <a:pt x="177037" y="1208786"/>
                </a:lnTo>
                <a:lnTo>
                  <a:pt x="177037" y="778890"/>
                </a:lnTo>
                <a:lnTo>
                  <a:pt x="30733" y="778890"/>
                </a:lnTo>
                <a:lnTo>
                  <a:pt x="6350" y="703072"/>
                </a:lnTo>
                <a:lnTo>
                  <a:pt x="184150" y="703072"/>
                </a:lnTo>
                <a:lnTo>
                  <a:pt x="282320" y="624713"/>
                </a:lnTo>
                <a:lnTo>
                  <a:pt x="243839" y="596391"/>
                </a:lnTo>
                <a:lnTo>
                  <a:pt x="219201" y="556402"/>
                </a:lnTo>
                <a:lnTo>
                  <a:pt x="207517" y="510413"/>
                </a:lnTo>
                <a:lnTo>
                  <a:pt x="206232" y="494367"/>
                </a:lnTo>
                <a:lnTo>
                  <a:pt x="202374" y="478059"/>
                </a:lnTo>
                <a:lnTo>
                  <a:pt x="178440" y="429176"/>
                </a:lnTo>
                <a:lnTo>
                  <a:pt x="145242" y="391354"/>
                </a:lnTo>
                <a:lnTo>
                  <a:pt x="120522" y="369062"/>
                </a:lnTo>
                <a:lnTo>
                  <a:pt x="139572" y="324865"/>
                </a:lnTo>
                <a:lnTo>
                  <a:pt x="213076" y="326651"/>
                </a:lnTo>
                <a:lnTo>
                  <a:pt x="275400" y="332014"/>
                </a:lnTo>
                <a:lnTo>
                  <a:pt x="326549" y="340968"/>
                </a:lnTo>
                <a:lnTo>
                  <a:pt x="366531" y="353525"/>
                </a:lnTo>
                <a:lnTo>
                  <a:pt x="425448" y="395579"/>
                </a:lnTo>
                <a:lnTo>
                  <a:pt x="459876" y="456297"/>
                </a:lnTo>
                <a:lnTo>
                  <a:pt x="464184" y="491108"/>
                </a:lnTo>
                <a:lnTo>
                  <a:pt x="461873" y="517778"/>
                </a:lnTo>
                <a:lnTo>
                  <a:pt x="443343" y="567118"/>
                </a:lnTo>
                <a:lnTo>
                  <a:pt x="403721" y="608957"/>
                </a:lnTo>
                <a:lnTo>
                  <a:pt x="353341" y="630864"/>
                </a:lnTo>
                <a:lnTo>
                  <a:pt x="326389" y="633602"/>
                </a:lnTo>
                <a:lnTo>
                  <a:pt x="320293" y="633602"/>
                </a:lnTo>
                <a:lnTo>
                  <a:pt x="314325" y="633222"/>
                </a:lnTo>
                <a:lnTo>
                  <a:pt x="308609" y="632332"/>
                </a:lnTo>
                <a:lnTo>
                  <a:pt x="303529" y="631443"/>
                </a:lnTo>
                <a:lnTo>
                  <a:pt x="471677" y="741933"/>
                </a:lnTo>
                <a:lnTo>
                  <a:pt x="484034" y="749881"/>
                </a:lnTo>
                <a:lnTo>
                  <a:pt x="493855" y="757697"/>
                </a:lnTo>
                <a:lnTo>
                  <a:pt x="501128" y="765347"/>
                </a:lnTo>
                <a:lnTo>
                  <a:pt x="505840" y="772794"/>
                </a:lnTo>
                <a:lnTo>
                  <a:pt x="505840" y="772922"/>
                </a:lnTo>
                <a:lnTo>
                  <a:pt x="505840" y="75946"/>
                </a:lnTo>
                <a:lnTo>
                  <a:pt x="721994" y="162813"/>
                </a:lnTo>
                <a:lnTo>
                  <a:pt x="753352" y="127623"/>
                </a:lnTo>
                <a:lnTo>
                  <a:pt x="786638" y="88741"/>
                </a:lnTo>
                <a:lnTo>
                  <a:pt x="821828" y="46192"/>
                </a:lnTo>
                <a:lnTo>
                  <a:pt x="858901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439791" y="194055"/>
            <a:ext cx="1576705" cy="1524000"/>
          </a:xfrm>
          <a:custGeom>
            <a:avLst/>
            <a:gdLst/>
            <a:ahLst/>
            <a:cxnLst/>
            <a:rect l="l" t="t" r="r" b="b"/>
            <a:pathLst>
              <a:path w="1576704" h="1524000">
                <a:moveTo>
                  <a:pt x="408804" y="914400"/>
                </a:moveTo>
                <a:lnTo>
                  <a:pt x="220726" y="914400"/>
                </a:lnTo>
                <a:lnTo>
                  <a:pt x="122174" y="1079500"/>
                </a:lnTo>
                <a:lnTo>
                  <a:pt x="111341" y="1092200"/>
                </a:lnTo>
                <a:lnTo>
                  <a:pt x="89519" y="1092200"/>
                </a:lnTo>
                <a:lnTo>
                  <a:pt x="56719" y="1104900"/>
                </a:lnTo>
                <a:lnTo>
                  <a:pt x="12953" y="1104900"/>
                </a:lnTo>
                <a:lnTo>
                  <a:pt x="12953" y="1155700"/>
                </a:lnTo>
                <a:lnTo>
                  <a:pt x="73794" y="1168400"/>
                </a:lnTo>
                <a:lnTo>
                  <a:pt x="117252" y="1181100"/>
                </a:lnTo>
                <a:lnTo>
                  <a:pt x="143327" y="1193800"/>
                </a:lnTo>
                <a:lnTo>
                  <a:pt x="152018" y="1219200"/>
                </a:lnTo>
                <a:lnTo>
                  <a:pt x="150919" y="1231900"/>
                </a:lnTo>
                <a:lnTo>
                  <a:pt x="147605" y="1244600"/>
                </a:lnTo>
                <a:lnTo>
                  <a:pt x="142053" y="1270000"/>
                </a:lnTo>
                <a:lnTo>
                  <a:pt x="134238" y="1282700"/>
                </a:lnTo>
                <a:lnTo>
                  <a:pt x="125477" y="1320800"/>
                </a:lnTo>
                <a:lnTo>
                  <a:pt x="119205" y="1346200"/>
                </a:lnTo>
                <a:lnTo>
                  <a:pt x="115433" y="1371600"/>
                </a:lnTo>
                <a:lnTo>
                  <a:pt x="114172" y="1384300"/>
                </a:lnTo>
                <a:lnTo>
                  <a:pt x="116913" y="1422400"/>
                </a:lnTo>
                <a:lnTo>
                  <a:pt x="138872" y="1473200"/>
                </a:lnTo>
                <a:lnTo>
                  <a:pt x="179665" y="1511300"/>
                </a:lnTo>
                <a:lnTo>
                  <a:pt x="202215" y="1524000"/>
                </a:lnTo>
                <a:lnTo>
                  <a:pt x="318801" y="1524000"/>
                </a:lnTo>
                <a:lnTo>
                  <a:pt x="373761" y="1485900"/>
                </a:lnTo>
                <a:lnTo>
                  <a:pt x="408336" y="1435100"/>
                </a:lnTo>
                <a:lnTo>
                  <a:pt x="416980" y="1397000"/>
                </a:lnTo>
                <a:lnTo>
                  <a:pt x="419862" y="1371600"/>
                </a:lnTo>
                <a:lnTo>
                  <a:pt x="415768" y="1333500"/>
                </a:lnTo>
                <a:lnTo>
                  <a:pt x="403494" y="1295400"/>
                </a:lnTo>
                <a:lnTo>
                  <a:pt x="383053" y="1257300"/>
                </a:lnTo>
                <a:lnTo>
                  <a:pt x="354457" y="1206500"/>
                </a:lnTo>
                <a:lnTo>
                  <a:pt x="351663" y="1206500"/>
                </a:lnTo>
                <a:lnTo>
                  <a:pt x="350265" y="1193800"/>
                </a:lnTo>
                <a:lnTo>
                  <a:pt x="350764" y="1181100"/>
                </a:lnTo>
                <a:lnTo>
                  <a:pt x="352250" y="1155700"/>
                </a:lnTo>
                <a:lnTo>
                  <a:pt x="354712" y="1143000"/>
                </a:lnTo>
                <a:lnTo>
                  <a:pt x="358139" y="1117600"/>
                </a:lnTo>
                <a:lnTo>
                  <a:pt x="390270" y="990600"/>
                </a:lnTo>
                <a:lnTo>
                  <a:pt x="406007" y="990600"/>
                </a:lnTo>
                <a:lnTo>
                  <a:pt x="420854" y="977900"/>
                </a:lnTo>
                <a:lnTo>
                  <a:pt x="445738" y="952500"/>
                </a:lnTo>
                <a:lnTo>
                  <a:pt x="465812" y="927100"/>
                </a:lnTo>
                <a:lnTo>
                  <a:pt x="405638" y="927100"/>
                </a:lnTo>
                <a:lnTo>
                  <a:pt x="408804" y="914400"/>
                </a:lnTo>
                <a:close/>
              </a:path>
              <a:path w="1576704" h="1524000">
                <a:moveTo>
                  <a:pt x="755014" y="914400"/>
                </a:moveTo>
                <a:lnTo>
                  <a:pt x="481076" y="914400"/>
                </a:lnTo>
                <a:lnTo>
                  <a:pt x="481076" y="1524000"/>
                </a:lnTo>
                <a:lnTo>
                  <a:pt x="755014" y="1498600"/>
                </a:lnTo>
                <a:lnTo>
                  <a:pt x="755014" y="914400"/>
                </a:lnTo>
                <a:close/>
              </a:path>
              <a:path w="1576704" h="1524000">
                <a:moveTo>
                  <a:pt x="1392428" y="1231900"/>
                </a:moveTo>
                <a:lnTo>
                  <a:pt x="1273047" y="1371600"/>
                </a:lnTo>
                <a:lnTo>
                  <a:pt x="764920" y="1371600"/>
                </a:lnTo>
                <a:lnTo>
                  <a:pt x="789305" y="1447800"/>
                </a:lnTo>
                <a:lnTo>
                  <a:pt x="1536318" y="1447800"/>
                </a:lnTo>
                <a:lnTo>
                  <a:pt x="1576196" y="1384300"/>
                </a:lnTo>
                <a:lnTo>
                  <a:pt x="1392428" y="1231900"/>
                </a:lnTo>
                <a:close/>
              </a:path>
              <a:path w="1576704" h="1524000">
                <a:moveTo>
                  <a:pt x="1235298" y="1282700"/>
                </a:moveTo>
                <a:lnTo>
                  <a:pt x="1088897" y="1282700"/>
                </a:lnTo>
                <a:lnTo>
                  <a:pt x="1069847" y="1371600"/>
                </a:lnTo>
                <a:lnTo>
                  <a:pt x="1185926" y="1371600"/>
                </a:lnTo>
                <a:lnTo>
                  <a:pt x="1235298" y="1282700"/>
                </a:lnTo>
                <a:close/>
              </a:path>
              <a:path w="1576704" h="1524000">
                <a:moveTo>
                  <a:pt x="876662" y="774700"/>
                </a:moveTo>
                <a:lnTo>
                  <a:pt x="771525" y="774700"/>
                </a:lnTo>
                <a:lnTo>
                  <a:pt x="779526" y="787400"/>
                </a:lnTo>
                <a:lnTo>
                  <a:pt x="798312" y="825500"/>
                </a:lnTo>
                <a:lnTo>
                  <a:pt x="814291" y="876300"/>
                </a:lnTo>
                <a:lnTo>
                  <a:pt x="827468" y="914400"/>
                </a:lnTo>
                <a:lnTo>
                  <a:pt x="837851" y="965200"/>
                </a:lnTo>
                <a:lnTo>
                  <a:pt x="845448" y="1016000"/>
                </a:lnTo>
                <a:lnTo>
                  <a:pt x="850264" y="1066800"/>
                </a:lnTo>
                <a:lnTo>
                  <a:pt x="853310" y="1130300"/>
                </a:lnTo>
                <a:lnTo>
                  <a:pt x="858630" y="1181100"/>
                </a:lnTo>
                <a:lnTo>
                  <a:pt x="866212" y="1231900"/>
                </a:lnTo>
                <a:lnTo>
                  <a:pt x="876042" y="1270000"/>
                </a:lnTo>
                <a:lnTo>
                  <a:pt x="904732" y="1320800"/>
                </a:lnTo>
                <a:lnTo>
                  <a:pt x="942832" y="1346200"/>
                </a:lnTo>
                <a:lnTo>
                  <a:pt x="997055" y="1346200"/>
                </a:lnTo>
                <a:lnTo>
                  <a:pt x="1026906" y="1333500"/>
                </a:lnTo>
                <a:lnTo>
                  <a:pt x="1053875" y="1320800"/>
                </a:lnTo>
                <a:lnTo>
                  <a:pt x="1077976" y="1295400"/>
                </a:lnTo>
                <a:lnTo>
                  <a:pt x="1084961" y="1295400"/>
                </a:lnTo>
                <a:lnTo>
                  <a:pt x="1088136" y="1282700"/>
                </a:lnTo>
                <a:lnTo>
                  <a:pt x="1235298" y="1282700"/>
                </a:lnTo>
                <a:lnTo>
                  <a:pt x="1312882" y="1143000"/>
                </a:lnTo>
                <a:lnTo>
                  <a:pt x="1119505" y="1143000"/>
                </a:lnTo>
                <a:lnTo>
                  <a:pt x="1114220" y="1092200"/>
                </a:lnTo>
                <a:lnTo>
                  <a:pt x="1105233" y="1041400"/>
                </a:lnTo>
                <a:lnTo>
                  <a:pt x="1092555" y="1003300"/>
                </a:lnTo>
                <a:lnTo>
                  <a:pt x="1076197" y="965200"/>
                </a:lnTo>
                <a:lnTo>
                  <a:pt x="1055841" y="927100"/>
                </a:lnTo>
                <a:lnTo>
                  <a:pt x="1029171" y="889000"/>
                </a:lnTo>
                <a:lnTo>
                  <a:pt x="996187" y="863600"/>
                </a:lnTo>
                <a:lnTo>
                  <a:pt x="956890" y="825500"/>
                </a:lnTo>
                <a:lnTo>
                  <a:pt x="911279" y="800100"/>
                </a:lnTo>
                <a:lnTo>
                  <a:pt x="876662" y="774700"/>
                </a:lnTo>
                <a:close/>
              </a:path>
              <a:path w="1576704" h="1524000">
                <a:moveTo>
                  <a:pt x="1306194" y="685800"/>
                </a:moveTo>
                <a:lnTo>
                  <a:pt x="1224914" y="685800"/>
                </a:lnTo>
                <a:lnTo>
                  <a:pt x="1120139" y="1143000"/>
                </a:lnTo>
                <a:lnTo>
                  <a:pt x="1312882" y="1143000"/>
                </a:lnTo>
                <a:lnTo>
                  <a:pt x="1475105" y="850900"/>
                </a:lnTo>
                <a:lnTo>
                  <a:pt x="1511036" y="838200"/>
                </a:lnTo>
                <a:lnTo>
                  <a:pt x="1536715" y="838200"/>
                </a:lnTo>
                <a:lnTo>
                  <a:pt x="1552132" y="825500"/>
                </a:lnTo>
                <a:lnTo>
                  <a:pt x="1557274" y="812800"/>
                </a:lnTo>
                <a:lnTo>
                  <a:pt x="1554130" y="787400"/>
                </a:lnTo>
                <a:lnTo>
                  <a:pt x="1544701" y="774700"/>
                </a:lnTo>
                <a:lnTo>
                  <a:pt x="1528984" y="762000"/>
                </a:lnTo>
                <a:lnTo>
                  <a:pt x="1506982" y="762000"/>
                </a:lnTo>
                <a:lnTo>
                  <a:pt x="1306194" y="685800"/>
                </a:lnTo>
                <a:close/>
              </a:path>
              <a:path w="1576704" h="1524000">
                <a:moveTo>
                  <a:pt x="406007" y="990600"/>
                </a:moveTo>
                <a:lnTo>
                  <a:pt x="390270" y="990600"/>
                </a:lnTo>
                <a:lnTo>
                  <a:pt x="391160" y="1003300"/>
                </a:lnTo>
                <a:lnTo>
                  <a:pt x="406007" y="990600"/>
                </a:lnTo>
                <a:close/>
              </a:path>
              <a:path w="1576704" h="1524000">
                <a:moveTo>
                  <a:pt x="93525" y="635000"/>
                </a:moveTo>
                <a:lnTo>
                  <a:pt x="18541" y="635000"/>
                </a:lnTo>
                <a:lnTo>
                  <a:pt x="0" y="685800"/>
                </a:lnTo>
                <a:lnTo>
                  <a:pt x="17879" y="698500"/>
                </a:lnTo>
                <a:lnTo>
                  <a:pt x="31876" y="723900"/>
                </a:lnTo>
                <a:lnTo>
                  <a:pt x="41969" y="736600"/>
                </a:lnTo>
                <a:lnTo>
                  <a:pt x="48133" y="749300"/>
                </a:lnTo>
                <a:lnTo>
                  <a:pt x="55447" y="762000"/>
                </a:lnTo>
                <a:lnTo>
                  <a:pt x="60642" y="787400"/>
                </a:lnTo>
                <a:lnTo>
                  <a:pt x="63742" y="800100"/>
                </a:lnTo>
                <a:lnTo>
                  <a:pt x="64769" y="812800"/>
                </a:lnTo>
                <a:lnTo>
                  <a:pt x="67458" y="838200"/>
                </a:lnTo>
                <a:lnTo>
                  <a:pt x="72088" y="850900"/>
                </a:lnTo>
                <a:lnTo>
                  <a:pt x="78646" y="876300"/>
                </a:lnTo>
                <a:lnTo>
                  <a:pt x="87121" y="889000"/>
                </a:lnTo>
                <a:lnTo>
                  <a:pt x="101812" y="914400"/>
                </a:lnTo>
                <a:lnTo>
                  <a:pt x="118062" y="927100"/>
                </a:lnTo>
                <a:lnTo>
                  <a:pt x="201521" y="927100"/>
                </a:lnTo>
                <a:lnTo>
                  <a:pt x="215900" y="914400"/>
                </a:lnTo>
                <a:lnTo>
                  <a:pt x="408804" y="914400"/>
                </a:lnTo>
                <a:lnTo>
                  <a:pt x="437306" y="800100"/>
                </a:lnTo>
                <a:lnTo>
                  <a:pt x="286512" y="800100"/>
                </a:lnTo>
                <a:lnTo>
                  <a:pt x="286622" y="799914"/>
                </a:lnTo>
                <a:lnTo>
                  <a:pt x="283281" y="762000"/>
                </a:lnTo>
                <a:lnTo>
                  <a:pt x="273208" y="736600"/>
                </a:lnTo>
                <a:lnTo>
                  <a:pt x="256420" y="698500"/>
                </a:lnTo>
                <a:lnTo>
                  <a:pt x="232917" y="685800"/>
                </a:lnTo>
                <a:lnTo>
                  <a:pt x="200725" y="660400"/>
                </a:lnTo>
                <a:lnTo>
                  <a:pt x="154257" y="647700"/>
                </a:lnTo>
                <a:lnTo>
                  <a:pt x="93525" y="635000"/>
                </a:lnTo>
                <a:close/>
              </a:path>
              <a:path w="1576704" h="1524000">
                <a:moveTo>
                  <a:pt x="793326" y="381000"/>
                </a:moveTo>
                <a:lnTo>
                  <a:pt x="566419" y="381000"/>
                </a:lnTo>
                <a:lnTo>
                  <a:pt x="553022" y="431800"/>
                </a:lnTo>
                <a:lnTo>
                  <a:pt x="539886" y="495300"/>
                </a:lnTo>
                <a:lnTo>
                  <a:pt x="527018" y="546100"/>
                </a:lnTo>
                <a:lnTo>
                  <a:pt x="514425" y="584200"/>
                </a:lnTo>
                <a:lnTo>
                  <a:pt x="502114" y="635000"/>
                </a:lnTo>
                <a:lnTo>
                  <a:pt x="490092" y="673100"/>
                </a:lnTo>
                <a:lnTo>
                  <a:pt x="470495" y="723900"/>
                </a:lnTo>
                <a:lnTo>
                  <a:pt x="452244" y="774700"/>
                </a:lnTo>
                <a:lnTo>
                  <a:pt x="435347" y="825500"/>
                </a:lnTo>
                <a:lnTo>
                  <a:pt x="419810" y="876300"/>
                </a:lnTo>
                <a:lnTo>
                  <a:pt x="405638" y="927100"/>
                </a:lnTo>
                <a:lnTo>
                  <a:pt x="465812" y="927100"/>
                </a:lnTo>
                <a:lnTo>
                  <a:pt x="481076" y="914400"/>
                </a:lnTo>
                <a:lnTo>
                  <a:pt x="755014" y="914400"/>
                </a:lnTo>
                <a:lnTo>
                  <a:pt x="755014" y="774700"/>
                </a:lnTo>
                <a:lnTo>
                  <a:pt x="876662" y="774700"/>
                </a:lnTo>
                <a:lnTo>
                  <a:pt x="859354" y="762000"/>
                </a:lnTo>
                <a:lnTo>
                  <a:pt x="820528" y="736600"/>
                </a:lnTo>
                <a:lnTo>
                  <a:pt x="792734" y="736600"/>
                </a:lnTo>
                <a:lnTo>
                  <a:pt x="789118" y="723900"/>
                </a:lnTo>
                <a:lnTo>
                  <a:pt x="780764" y="711200"/>
                </a:lnTo>
                <a:lnTo>
                  <a:pt x="767695" y="711200"/>
                </a:lnTo>
                <a:lnTo>
                  <a:pt x="749935" y="698500"/>
                </a:lnTo>
                <a:lnTo>
                  <a:pt x="698118" y="698500"/>
                </a:lnTo>
                <a:lnTo>
                  <a:pt x="710102" y="685800"/>
                </a:lnTo>
                <a:lnTo>
                  <a:pt x="720169" y="673100"/>
                </a:lnTo>
                <a:lnTo>
                  <a:pt x="728354" y="660400"/>
                </a:lnTo>
                <a:lnTo>
                  <a:pt x="734694" y="647700"/>
                </a:lnTo>
                <a:lnTo>
                  <a:pt x="1559210" y="647700"/>
                </a:lnTo>
                <a:lnTo>
                  <a:pt x="1569212" y="635000"/>
                </a:lnTo>
                <a:lnTo>
                  <a:pt x="1536884" y="609600"/>
                </a:lnTo>
                <a:lnTo>
                  <a:pt x="754761" y="609600"/>
                </a:lnTo>
                <a:lnTo>
                  <a:pt x="776956" y="596900"/>
                </a:lnTo>
                <a:lnTo>
                  <a:pt x="799163" y="558800"/>
                </a:lnTo>
                <a:lnTo>
                  <a:pt x="821394" y="533400"/>
                </a:lnTo>
                <a:lnTo>
                  <a:pt x="843661" y="495300"/>
                </a:lnTo>
                <a:lnTo>
                  <a:pt x="871404" y="482600"/>
                </a:lnTo>
                <a:lnTo>
                  <a:pt x="891206" y="469900"/>
                </a:lnTo>
                <a:lnTo>
                  <a:pt x="903079" y="457200"/>
                </a:lnTo>
                <a:lnTo>
                  <a:pt x="907034" y="444500"/>
                </a:lnTo>
                <a:lnTo>
                  <a:pt x="904484" y="419100"/>
                </a:lnTo>
                <a:lnTo>
                  <a:pt x="896826" y="419100"/>
                </a:lnTo>
                <a:lnTo>
                  <a:pt x="884048" y="406400"/>
                </a:lnTo>
                <a:lnTo>
                  <a:pt x="866139" y="393700"/>
                </a:lnTo>
                <a:lnTo>
                  <a:pt x="793326" y="381000"/>
                </a:lnTo>
                <a:close/>
              </a:path>
              <a:path w="1576704" h="1524000">
                <a:moveTo>
                  <a:pt x="460375" y="508000"/>
                </a:moveTo>
                <a:lnTo>
                  <a:pt x="286622" y="799914"/>
                </a:lnTo>
                <a:lnTo>
                  <a:pt x="286638" y="800100"/>
                </a:lnTo>
                <a:lnTo>
                  <a:pt x="437306" y="800100"/>
                </a:lnTo>
                <a:lnTo>
                  <a:pt x="503809" y="533400"/>
                </a:lnTo>
                <a:lnTo>
                  <a:pt x="460375" y="508000"/>
                </a:lnTo>
                <a:close/>
              </a:path>
              <a:path w="1576704" h="1524000">
                <a:moveTo>
                  <a:pt x="801115" y="723900"/>
                </a:moveTo>
                <a:lnTo>
                  <a:pt x="792861" y="736600"/>
                </a:lnTo>
                <a:lnTo>
                  <a:pt x="820528" y="736600"/>
                </a:lnTo>
                <a:lnTo>
                  <a:pt x="801115" y="723900"/>
                </a:lnTo>
                <a:close/>
              </a:path>
              <a:path w="1576704" h="1524000">
                <a:moveTo>
                  <a:pt x="1559210" y="647700"/>
                </a:moveTo>
                <a:lnTo>
                  <a:pt x="734694" y="647700"/>
                </a:lnTo>
                <a:lnTo>
                  <a:pt x="745489" y="685800"/>
                </a:lnTo>
                <a:lnTo>
                  <a:pt x="1529207" y="685800"/>
                </a:lnTo>
                <a:lnTo>
                  <a:pt x="1559210" y="647700"/>
                </a:lnTo>
                <a:close/>
              </a:path>
              <a:path w="1576704" h="1524000">
                <a:moveTo>
                  <a:pt x="196939" y="342900"/>
                </a:moveTo>
                <a:lnTo>
                  <a:pt x="75564" y="342900"/>
                </a:lnTo>
                <a:lnTo>
                  <a:pt x="56896" y="381000"/>
                </a:lnTo>
                <a:lnTo>
                  <a:pt x="83113" y="406400"/>
                </a:lnTo>
                <a:lnTo>
                  <a:pt x="103663" y="431800"/>
                </a:lnTo>
                <a:lnTo>
                  <a:pt x="118546" y="444500"/>
                </a:lnTo>
                <a:lnTo>
                  <a:pt x="127762" y="457200"/>
                </a:lnTo>
                <a:lnTo>
                  <a:pt x="137523" y="482600"/>
                </a:lnTo>
                <a:lnTo>
                  <a:pt x="144510" y="495300"/>
                </a:lnTo>
                <a:lnTo>
                  <a:pt x="148711" y="508000"/>
                </a:lnTo>
                <a:lnTo>
                  <a:pt x="150113" y="520700"/>
                </a:lnTo>
                <a:lnTo>
                  <a:pt x="154428" y="546100"/>
                </a:lnTo>
                <a:lnTo>
                  <a:pt x="162052" y="571500"/>
                </a:lnTo>
                <a:lnTo>
                  <a:pt x="173009" y="596900"/>
                </a:lnTo>
                <a:lnTo>
                  <a:pt x="187325" y="609600"/>
                </a:lnTo>
                <a:lnTo>
                  <a:pt x="206470" y="635000"/>
                </a:lnTo>
                <a:lnTo>
                  <a:pt x="227520" y="647700"/>
                </a:lnTo>
                <a:lnTo>
                  <a:pt x="327151" y="647700"/>
                </a:lnTo>
                <a:lnTo>
                  <a:pt x="375919" y="609600"/>
                </a:lnTo>
                <a:lnTo>
                  <a:pt x="403812" y="558800"/>
                </a:lnTo>
                <a:lnTo>
                  <a:pt x="413131" y="508000"/>
                </a:lnTo>
                <a:lnTo>
                  <a:pt x="408727" y="469900"/>
                </a:lnTo>
                <a:lnTo>
                  <a:pt x="395525" y="444500"/>
                </a:lnTo>
                <a:lnTo>
                  <a:pt x="373536" y="419100"/>
                </a:lnTo>
                <a:lnTo>
                  <a:pt x="342772" y="393700"/>
                </a:lnTo>
                <a:lnTo>
                  <a:pt x="318420" y="368300"/>
                </a:lnTo>
                <a:lnTo>
                  <a:pt x="285999" y="355600"/>
                </a:lnTo>
                <a:lnTo>
                  <a:pt x="245506" y="355600"/>
                </a:lnTo>
                <a:lnTo>
                  <a:pt x="196939" y="342900"/>
                </a:lnTo>
                <a:close/>
              </a:path>
              <a:path w="1576704" h="1524000">
                <a:moveTo>
                  <a:pt x="1286325" y="381000"/>
                </a:moveTo>
                <a:lnTo>
                  <a:pt x="953262" y="381000"/>
                </a:lnTo>
                <a:lnTo>
                  <a:pt x="953262" y="609600"/>
                </a:lnTo>
                <a:lnTo>
                  <a:pt x="1253109" y="609600"/>
                </a:lnTo>
                <a:lnTo>
                  <a:pt x="1253109" y="482600"/>
                </a:lnTo>
                <a:lnTo>
                  <a:pt x="1283539" y="469900"/>
                </a:lnTo>
                <a:lnTo>
                  <a:pt x="1305290" y="457200"/>
                </a:lnTo>
                <a:lnTo>
                  <a:pt x="1318349" y="444500"/>
                </a:lnTo>
                <a:lnTo>
                  <a:pt x="1322705" y="419100"/>
                </a:lnTo>
                <a:lnTo>
                  <a:pt x="1318658" y="406400"/>
                </a:lnTo>
                <a:lnTo>
                  <a:pt x="1306528" y="393700"/>
                </a:lnTo>
                <a:lnTo>
                  <a:pt x="1286325" y="381000"/>
                </a:lnTo>
                <a:close/>
              </a:path>
              <a:path w="1576704" h="1524000">
                <a:moveTo>
                  <a:pt x="1391412" y="495300"/>
                </a:moveTo>
                <a:lnTo>
                  <a:pt x="1278509" y="609600"/>
                </a:lnTo>
                <a:lnTo>
                  <a:pt x="1536884" y="609600"/>
                </a:lnTo>
                <a:lnTo>
                  <a:pt x="1391412" y="495300"/>
                </a:lnTo>
                <a:close/>
              </a:path>
              <a:path w="1576704" h="1524000">
                <a:moveTo>
                  <a:pt x="679322" y="241300"/>
                </a:moveTo>
                <a:lnTo>
                  <a:pt x="385953" y="241300"/>
                </a:lnTo>
                <a:lnTo>
                  <a:pt x="385953" y="393700"/>
                </a:lnTo>
                <a:lnTo>
                  <a:pt x="566419" y="381000"/>
                </a:lnTo>
                <a:lnTo>
                  <a:pt x="793326" y="381000"/>
                </a:lnTo>
                <a:lnTo>
                  <a:pt x="720513" y="368300"/>
                </a:lnTo>
                <a:lnTo>
                  <a:pt x="679322" y="368300"/>
                </a:lnTo>
                <a:lnTo>
                  <a:pt x="647700" y="355600"/>
                </a:lnTo>
                <a:lnTo>
                  <a:pt x="679322" y="355600"/>
                </a:lnTo>
                <a:lnTo>
                  <a:pt x="679322" y="241300"/>
                </a:lnTo>
                <a:close/>
              </a:path>
              <a:path w="1576704" h="1524000">
                <a:moveTo>
                  <a:pt x="1196720" y="241300"/>
                </a:moveTo>
                <a:lnTo>
                  <a:pt x="896874" y="241300"/>
                </a:lnTo>
                <a:lnTo>
                  <a:pt x="896874" y="393700"/>
                </a:lnTo>
                <a:lnTo>
                  <a:pt x="953262" y="381000"/>
                </a:lnTo>
                <a:lnTo>
                  <a:pt x="1258062" y="381000"/>
                </a:lnTo>
                <a:lnTo>
                  <a:pt x="1129538" y="368300"/>
                </a:lnTo>
                <a:lnTo>
                  <a:pt x="1196720" y="355600"/>
                </a:lnTo>
                <a:lnTo>
                  <a:pt x="1196720" y="241300"/>
                </a:lnTo>
                <a:close/>
              </a:path>
              <a:path w="1576704" h="1524000">
                <a:moveTo>
                  <a:pt x="679322" y="361115"/>
                </a:moveTo>
                <a:lnTo>
                  <a:pt x="679322" y="368300"/>
                </a:lnTo>
                <a:lnTo>
                  <a:pt x="720513" y="368300"/>
                </a:lnTo>
                <a:lnTo>
                  <a:pt x="679322" y="361115"/>
                </a:lnTo>
                <a:close/>
              </a:path>
              <a:path w="1576704" h="1524000">
                <a:moveTo>
                  <a:pt x="679322" y="355600"/>
                </a:moveTo>
                <a:lnTo>
                  <a:pt x="647700" y="355600"/>
                </a:lnTo>
                <a:lnTo>
                  <a:pt x="679322" y="361115"/>
                </a:lnTo>
                <a:lnTo>
                  <a:pt x="679322" y="355600"/>
                </a:lnTo>
                <a:close/>
              </a:path>
              <a:path w="1576704" h="1524000">
                <a:moveTo>
                  <a:pt x="1379219" y="25400"/>
                </a:moveTo>
                <a:lnTo>
                  <a:pt x="1259839" y="165100"/>
                </a:lnTo>
                <a:lnTo>
                  <a:pt x="12953" y="165100"/>
                </a:lnTo>
                <a:lnTo>
                  <a:pt x="37464" y="241300"/>
                </a:lnTo>
                <a:lnTo>
                  <a:pt x="1529714" y="241300"/>
                </a:lnTo>
                <a:lnTo>
                  <a:pt x="1569719" y="177800"/>
                </a:lnTo>
                <a:lnTo>
                  <a:pt x="1379219" y="25400"/>
                </a:lnTo>
                <a:close/>
              </a:path>
              <a:path w="1576704" h="1524000">
                <a:moveTo>
                  <a:pt x="385953" y="0"/>
                </a:moveTo>
                <a:lnTo>
                  <a:pt x="385953" y="165100"/>
                </a:lnTo>
                <a:lnTo>
                  <a:pt x="679322" y="165100"/>
                </a:lnTo>
                <a:lnTo>
                  <a:pt x="679322" y="114300"/>
                </a:lnTo>
                <a:lnTo>
                  <a:pt x="701419" y="101600"/>
                </a:lnTo>
                <a:lnTo>
                  <a:pt x="717216" y="88900"/>
                </a:lnTo>
                <a:lnTo>
                  <a:pt x="726703" y="76200"/>
                </a:lnTo>
                <a:lnTo>
                  <a:pt x="729868" y="63500"/>
                </a:lnTo>
                <a:lnTo>
                  <a:pt x="725606" y="50800"/>
                </a:lnTo>
                <a:lnTo>
                  <a:pt x="712819" y="38100"/>
                </a:lnTo>
                <a:lnTo>
                  <a:pt x="691507" y="25400"/>
                </a:lnTo>
                <a:lnTo>
                  <a:pt x="661669" y="12700"/>
                </a:lnTo>
                <a:lnTo>
                  <a:pt x="385953" y="0"/>
                </a:lnTo>
                <a:close/>
              </a:path>
              <a:path w="1576704" h="1524000">
                <a:moveTo>
                  <a:pt x="896874" y="0"/>
                </a:moveTo>
                <a:lnTo>
                  <a:pt x="896874" y="165100"/>
                </a:lnTo>
                <a:lnTo>
                  <a:pt x="1196720" y="165100"/>
                </a:lnTo>
                <a:lnTo>
                  <a:pt x="1196720" y="114300"/>
                </a:lnTo>
                <a:lnTo>
                  <a:pt x="1221630" y="101600"/>
                </a:lnTo>
                <a:lnTo>
                  <a:pt x="1239408" y="88900"/>
                </a:lnTo>
                <a:lnTo>
                  <a:pt x="1250066" y="76200"/>
                </a:lnTo>
                <a:lnTo>
                  <a:pt x="1253616" y="63500"/>
                </a:lnTo>
                <a:lnTo>
                  <a:pt x="1249259" y="50800"/>
                </a:lnTo>
                <a:lnTo>
                  <a:pt x="1236186" y="38100"/>
                </a:lnTo>
                <a:lnTo>
                  <a:pt x="1214397" y="25400"/>
                </a:lnTo>
                <a:lnTo>
                  <a:pt x="1183893" y="12700"/>
                </a:lnTo>
                <a:lnTo>
                  <a:pt x="89687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137907" y="834771"/>
            <a:ext cx="527050" cy="500380"/>
          </a:xfrm>
          <a:custGeom>
            <a:avLst/>
            <a:gdLst/>
            <a:ahLst/>
            <a:cxnLst/>
            <a:rect l="l" t="t" r="r" b="b"/>
            <a:pathLst>
              <a:path w="527050" h="500380">
                <a:moveTo>
                  <a:pt x="36575" y="0"/>
                </a:moveTo>
                <a:lnTo>
                  <a:pt x="30235" y="16190"/>
                </a:lnTo>
                <a:lnTo>
                  <a:pt x="22050" y="29702"/>
                </a:lnTo>
                <a:lnTo>
                  <a:pt x="11983" y="40522"/>
                </a:lnTo>
                <a:lnTo>
                  <a:pt x="0" y="48640"/>
                </a:lnTo>
                <a:lnTo>
                  <a:pt x="51816" y="54863"/>
                </a:lnTo>
                <a:lnTo>
                  <a:pt x="90999" y="77884"/>
                </a:lnTo>
                <a:lnTo>
                  <a:pt x="94742" y="89662"/>
                </a:lnTo>
                <a:lnTo>
                  <a:pt x="102997" y="77088"/>
                </a:lnTo>
                <a:lnTo>
                  <a:pt x="161235" y="112226"/>
                </a:lnTo>
                <a:lnTo>
                  <a:pt x="213160" y="146884"/>
                </a:lnTo>
                <a:lnTo>
                  <a:pt x="258771" y="181065"/>
                </a:lnTo>
                <a:lnTo>
                  <a:pt x="298068" y="214770"/>
                </a:lnTo>
                <a:lnTo>
                  <a:pt x="331052" y="248002"/>
                </a:lnTo>
                <a:lnTo>
                  <a:pt x="357722" y="280762"/>
                </a:lnTo>
                <a:lnTo>
                  <a:pt x="378078" y="313054"/>
                </a:lnTo>
                <a:lnTo>
                  <a:pt x="394436" y="355036"/>
                </a:lnTo>
                <a:lnTo>
                  <a:pt x="407114" y="398494"/>
                </a:lnTo>
                <a:lnTo>
                  <a:pt x="416101" y="443428"/>
                </a:lnTo>
                <a:lnTo>
                  <a:pt x="421386" y="489838"/>
                </a:lnTo>
                <a:lnTo>
                  <a:pt x="422021" y="500379"/>
                </a:lnTo>
                <a:lnTo>
                  <a:pt x="526796" y="44195"/>
                </a:lnTo>
                <a:lnTo>
                  <a:pt x="47371" y="44195"/>
                </a:lnTo>
                <a:lnTo>
                  <a:pt x="36575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496686" y="524639"/>
            <a:ext cx="356235" cy="316865"/>
          </a:xfrm>
          <a:custGeom>
            <a:avLst/>
            <a:gdLst/>
            <a:ahLst/>
            <a:cxnLst/>
            <a:rect l="l" t="t" r="r" b="b"/>
            <a:pathLst>
              <a:path w="356234" h="316865">
                <a:moveTo>
                  <a:pt x="18668" y="0"/>
                </a:moveTo>
                <a:lnTo>
                  <a:pt x="83397" y="1408"/>
                </a:lnTo>
                <a:lnTo>
                  <a:pt x="140043" y="5635"/>
                </a:lnTo>
                <a:lnTo>
                  <a:pt x="188610" y="12684"/>
                </a:lnTo>
                <a:lnTo>
                  <a:pt x="229103" y="22558"/>
                </a:lnTo>
                <a:lnTo>
                  <a:pt x="285876" y="50800"/>
                </a:lnTo>
                <a:lnTo>
                  <a:pt x="316640" y="76301"/>
                </a:lnTo>
                <a:lnTo>
                  <a:pt x="351831" y="137971"/>
                </a:lnTo>
                <a:lnTo>
                  <a:pt x="356235" y="174116"/>
                </a:lnTo>
                <a:lnTo>
                  <a:pt x="353903" y="200808"/>
                </a:lnTo>
                <a:lnTo>
                  <a:pt x="335285" y="250287"/>
                </a:lnTo>
                <a:lnTo>
                  <a:pt x="295020" y="292145"/>
                </a:lnTo>
                <a:lnTo>
                  <a:pt x="244728" y="314001"/>
                </a:lnTo>
                <a:lnTo>
                  <a:pt x="218439" y="316738"/>
                </a:lnTo>
                <a:lnTo>
                  <a:pt x="193579" y="314336"/>
                </a:lnTo>
                <a:lnTo>
                  <a:pt x="149574" y="295199"/>
                </a:lnTo>
                <a:lnTo>
                  <a:pt x="116113" y="258893"/>
                </a:lnTo>
                <a:lnTo>
                  <a:pt x="97532" y="214610"/>
                </a:lnTo>
                <a:lnTo>
                  <a:pt x="91815" y="173420"/>
                </a:lnTo>
                <a:lnTo>
                  <a:pt x="87614" y="156670"/>
                </a:lnTo>
                <a:lnTo>
                  <a:pt x="61650" y="107324"/>
                </a:lnTo>
                <a:lnTo>
                  <a:pt x="26217" y="69086"/>
                </a:lnTo>
                <a:lnTo>
                  <a:pt x="0" y="46227"/>
                </a:lnTo>
                <a:lnTo>
                  <a:pt x="18668" y="0"/>
                </a:lnTo>
                <a:close/>
              </a:path>
            </a:pathLst>
          </a:custGeom>
          <a:ln w="380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087489" y="422785"/>
            <a:ext cx="306070" cy="380365"/>
          </a:xfrm>
          <a:custGeom>
            <a:avLst/>
            <a:gdLst/>
            <a:ahLst/>
            <a:cxnLst/>
            <a:rect l="l" t="t" r="r" b="b"/>
            <a:pathLst>
              <a:path w="306070" h="380365">
                <a:moveTo>
                  <a:pt x="31622" y="0"/>
                </a:moveTo>
                <a:lnTo>
                  <a:pt x="31622" y="131063"/>
                </a:lnTo>
                <a:lnTo>
                  <a:pt x="0" y="125856"/>
                </a:lnTo>
                <a:lnTo>
                  <a:pt x="218439" y="162940"/>
                </a:lnTo>
                <a:lnTo>
                  <a:pt x="236348" y="168705"/>
                </a:lnTo>
                <a:lnTo>
                  <a:pt x="249126" y="177815"/>
                </a:lnTo>
                <a:lnTo>
                  <a:pt x="256784" y="190283"/>
                </a:lnTo>
                <a:lnTo>
                  <a:pt x="259333" y="206120"/>
                </a:lnTo>
                <a:lnTo>
                  <a:pt x="255379" y="220694"/>
                </a:lnTo>
                <a:lnTo>
                  <a:pt x="243506" y="234314"/>
                </a:lnTo>
                <a:lnTo>
                  <a:pt x="223704" y="246983"/>
                </a:lnTo>
                <a:lnTo>
                  <a:pt x="195960" y="258699"/>
                </a:lnTo>
                <a:lnTo>
                  <a:pt x="173694" y="296158"/>
                </a:lnTo>
                <a:lnTo>
                  <a:pt x="151463" y="328914"/>
                </a:lnTo>
                <a:lnTo>
                  <a:pt x="129256" y="356979"/>
                </a:lnTo>
                <a:lnTo>
                  <a:pt x="107060" y="380364"/>
                </a:lnTo>
                <a:lnTo>
                  <a:pt x="305561" y="380364"/>
                </a:lnTo>
                <a:lnTo>
                  <a:pt x="305561" y="152018"/>
                </a:lnTo>
                <a:lnTo>
                  <a:pt x="249174" y="157987"/>
                </a:lnTo>
                <a:lnTo>
                  <a:pt x="249174" y="0"/>
                </a:lnTo>
                <a:lnTo>
                  <a:pt x="31622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439791" y="188976"/>
            <a:ext cx="1576705" cy="1529080"/>
          </a:xfrm>
          <a:custGeom>
            <a:avLst/>
            <a:gdLst/>
            <a:ahLst/>
            <a:cxnLst/>
            <a:rect l="l" t="t" r="r" b="b"/>
            <a:pathLst>
              <a:path w="1576704" h="1529080">
                <a:moveTo>
                  <a:pt x="385953" y="0"/>
                </a:moveTo>
                <a:lnTo>
                  <a:pt x="661669" y="16255"/>
                </a:lnTo>
                <a:lnTo>
                  <a:pt x="712819" y="31686"/>
                </a:lnTo>
                <a:lnTo>
                  <a:pt x="729868" y="61975"/>
                </a:lnTo>
                <a:lnTo>
                  <a:pt x="726703" y="75481"/>
                </a:lnTo>
                <a:lnTo>
                  <a:pt x="717216" y="87820"/>
                </a:lnTo>
                <a:lnTo>
                  <a:pt x="701419" y="99016"/>
                </a:lnTo>
                <a:lnTo>
                  <a:pt x="679322" y="109093"/>
                </a:lnTo>
                <a:lnTo>
                  <a:pt x="679322" y="158115"/>
                </a:lnTo>
                <a:lnTo>
                  <a:pt x="896874" y="158115"/>
                </a:lnTo>
                <a:lnTo>
                  <a:pt x="896874" y="0"/>
                </a:lnTo>
                <a:lnTo>
                  <a:pt x="1183893" y="16255"/>
                </a:lnTo>
                <a:lnTo>
                  <a:pt x="1214397" y="22113"/>
                </a:lnTo>
                <a:lnTo>
                  <a:pt x="1236186" y="31686"/>
                </a:lnTo>
                <a:lnTo>
                  <a:pt x="1249259" y="44973"/>
                </a:lnTo>
                <a:lnTo>
                  <a:pt x="1253616" y="61975"/>
                </a:lnTo>
                <a:lnTo>
                  <a:pt x="1250066" y="75739"/>
                </a:lnTo>
                <a:lnTo>
                  <a:pt x="1239408" y="88265"/>
                </a:lnTo>
                <a:lnTo>
                  <a:pt x="1221630" y="99552"/>
                </a:lnTo>
                <a:lnTo>
                  <a:pt x="1196720" y="109600"/>
                </a:lnTo>
                <a:lnTo>
                  <a:pt x="1196720" y="158115"/>
                </a:lnTo>
                <a:lnTo>
                  <a:pt x="1259839" y="158115"/>
                </a:lnTo>
                <a:lnTo>
                  <a:pt x="1379219" y="19050"/>
                </a:lnTo>
                <a:lnTo>
                  <a:pt x="1569719" y="171576"/>
                </a:lnTo>
                <a:lnTo>
                  <a:pt x="1529714" y="233807"/>
                </a:lnTo>
                <a:lnTo>
                  <a:pt x="1196720" y="233807"/>
                </a:lnTo>
                <a:lnTo>
                  <a:pt x="1196720" y="360045"/>
                </a:lnTo>
                <a:lnTo>
                  <a:pt x="1129538" y="367157"/>
                </a:lnTo>
                <a:lnTo>
                  <a:pt x="1258062" y="376047"/>
                </a:lnTo>
                <a:lnTo>
                  <a:pt x="1286325" y="382690"/>
                </a:lnTo>
                <a:lnTo>
                  <a:pt x="1306528" y="392525"/>
                </a:lnTo>
                <a:lnTo>
                  <a:pt x="1318658" y="405550"/>
                </a:lnTo>
                <a:lnTo>
                  <a:pt x="1322705" y="421766"/>
                </a:lnTo>
                <a:lnTo>
                  <a:pt x="1318349" y="437743"/>
                </a:lnTo>
                <a:lnTo>
                  <a:pt x="1305290" y="453469"/>
                </a:lnTo>
                <a:lnTo>
                  <a:pt x="1283539" y="468933"/>
                </a:lnTo>
                <a:lnTo>
                  <a:pt x="1253109" y="484124"/>
                </a:lnTo>
                <a:lnTo>
                  <a:pt x="1253109" y="614172"/>
                </a:lnTo>
                <a:lnTo>
                  <a:pt x="1278509" y="614172"/>
                </a:lnTo>
                <a:lnTo>
                  <a:pt x="1391412" y="487807"/>
                </a:lnTo>
                <a:lnTo>
                  <a:pt x="1569212" y="627761"/>
                </a:lnTo>
                <a:lnTo>
                  <a:pt x="1529207" y="689990"/>
                </a:lnTo>
                <a:lnTo>
                  <a:pt x="1306194" y="689990"/>
                </a:lnTo>
                <a:lnTo>
                  <a:pt x="1506982" y="755650"/>
                </a:lnTo>
                <a:lnTo>
                  <a:pt x="1528984" y="764678"/>
                </a:lnTo>
                <a:lnTo>
                  <a:pt x="1544701" y="776351"/>
                </a:lnTo>
                <a:lnTo>
                  <a:pt x="1554130" y="790690"/>
                </a:lnTo>
                <a:lnTo>
                  <a:pt x="1557274" y="807720"/>
                </a:lnTo>
                <a:lnTo>
                  <a:pt x="1552132" y="822960"/>
                </a:lnTo>
                <a:lnTo>
                  <a:pt x="1536715" y="834580"/>
                </a:lnTo>
                <a:lnTo>
                  <a:pt x="1511036" y="842581"/>
                </a:lnTo>
                <a:lnTo>
                  <a:pt x="1475105" y="846963"/>
                </a:lnTo>
                <a:lnTo>
                  <a:pt x="1185926" y="1365250"/>
                </a:lnTo>
                <a:lnTo>
                  <a:pt x="1273047" y="1365250"/>
                </a:lnTo>
                <a:lnTo>
                  <a:pt x="1392428" y="1232535"/>
                </a:lnTo>
                <a:lnTo>
                  <a:pt x="1576196" y="1378712"/>
                </a:lnTo>
                <a:lnTo>
                  <a:pt x="1536318" y="1441069"/>
                </a:lnTo>
                <a:lnTo>
                  <a:pt x="789305" y="1441069"/>
                </a:lnTo>
                <a:lnTo>
                  <a:pt x="764920" y="1365250"/>
                </a:lnTo>
                <a:lnTo>
                  <a:pt x="1069847" y="1365250"/>
                </a:lnTo>
                <a:lnTo>
                  <a:pt x="1088897" y="1282191"/>
                </a:lnTo>
                <a:lnTo>
                  <a:pt x="1053875" y="1319220"/>
                </a:lnTo>
                <a:lnTo>
                  <a:pt x="997055" y="1344556"/>
                </a:lnTo>
                <a:lnTo>
                  <a:pt x="964311" y="1347724"/>
                </a:lnTo>
                <a:lnTo>
                  <a:pt x="942832" y="1343989"/>
                </a:lnTo>
                <a:lnTo>
                  <a:pt x="904732" y="1314184"/>
                </a:lnTo>
                <a:lnTo>
                  <a:pt x="876042" y="1262588"/>
                </a:lnTo>
                <a:lnTo>
                  <a:pt x="858630" y="1183279"/>
                </a:lnTo>
                <a:lnTo>
                  <a:pt x="853310" y="1129543"/>
                </a:lnTo>
                <a:lnTo>
                  <a:pt x="850264" y="1066419"/>
                </a:lnTo>
                <a:lnTo>
                  <a:pt x="845448" y="1015365"/>
                </a:lnTo>
                <a:lnTo>
                  <a:pt x="837851" y="965966"/>
                </a:lnTo>
                <a:lnTo>
                  <a:pt x="827468" y="918225"/>
                </a:lnTo>
                <a:lnTo>
                  <a:pt x="814291" y="872146"/>
                </a:lnTo>
                <a:lnTo>
                  <a:pt x="798312" y="827732"/>
                </a:lnTo>
                <a:lnTo>
                  <a:pt x="779526" y="784987"/>
                </a:lnTo>
                <a:lnTo>
                  <a:pt x="771525" y="769112"/>
                </a:lnTo>
                <a:lnTo>
                  <a:pt x="767968" y="771271"/>
                </a:lnTo>
                <a:lnTo>
                  <a:pt x="764032" y="773557"/>
                </a:lnTo>
                <a:lnTo>
                  <a:pt x="759840" y="775588"/>
                </a:lnTo>
                <a:lnTo>
                  <a:pt x="755014" y="777494"/>
                </a:lnTo>
                <a:lnTo>
                  <a:pt x="755014" y="1497457"/>
                </a:lnTo>
                <a:lnTo>
                  <a:pt x="481076" y="1522729"/>
                </a:lnTo>
                <a:lnTo>
                  <a:pt x="481076" y="909574"/>
                </a:lnTo>
                <a:lnTo>
                  <a:pt x="465812" y="931763"/>
                </a:lnTo>
                <a:lnTo>
                  <a:pt x="445738" y="953928"/>
                </a:lnTo>
                <a:lnTo>
                  <a:pt x="420854" y="976046"/>
                </a:lnTo>
                <a:lnTo>
                  <a:pt x="391160" y="998093"/>
                </a:lnTo>
                <a:lnTo>
                  <a:pt x="390270" y="991743"/>
                </a:lnTo>
                <a:lnTo>
                  <a:pt x="358139" y="1122552"/>
                </a:lnTo>
                <a:lnTo>
                  <a:pt x="354712" y="1141511"/>
                </a:lnTo>
                <a:lnTo>
                  <a:pt x="352250" y="1159160"/>
                </a:lnTo>
                <a:lnTo>
                  <a:pt x="350764" y="1175523"/>
                </a:lnTo>
                <a:lnTo>
                  <a:pt x="350265" y="1190625"/>
                </a:lnTo>
                <a:lnTo>
                  <a:pt x="350265" y="1197483"/>
                </a:lnTo>
                <a:lnTo>
                  <a:pt x="351663" y="1204468"/>
                </a:lnTo>
                <a:lnTo>
                  <a:pt x="354457" y="1211452"/>
                </a:lnTo>
                <a:lnTo>
                  <a:pt x="383053" y="1255506"/>
                </a:lnTo>
                <a:lnTo>
                  <a:pt x="403494" y="1296225"/>
                </a:lnTo>
                <a:lnTo>
                  <a:pt x="415768" y="1333611"/>
                </a:lnTo>
                <a:lnTo>
                  <a:pt x="419862" y="1367663"/>
                </a:lnTo>
                <a:lnTo>
                  <a:pt x="416980" y="1400188"/>
                </a:lnTo>
                <a:lnTo>
                  <a:pt x="393930" y="1458620"/>
                </a:lnTo>
                <a:lnTo>
                  <a:pt x="347972" y="1504005"/>
                </a:lnTo>
                <a:lnTo>
                  <a:pt x="286250" y="1526293"/>
                </a:lnTo>
                <a:lnTo>
                  <a:pt x="250316" y="1529079"/>
                </a:lnTo>
                <a:lnTo>
                  <a:pt x="225766" y="1527030"/>
                </a:lnTo>
                <a:lnTo>
                  <a:pt x="179665" y="1510595"/>
                </a:lnTo>
                <a:lnTo>
                  <a:pt x="138872" y="1474829"/>
                </a:lnTo>
                <a:lnTo>
                  <a:pt x="116913" y="1420016"/>
                </a:lnTo>
                <a:lnTo>
                  <a:pt x="114172" y="1386586"/>
                </a:lnTo>
                <a:lnTo>
                  <a:pt x="115433" y="1370633"/>
                </a:lnTo>
                <a:lnTo>
                  <a:pt x="119205" y="1348692"/>
                </a:lnTo>
                <a:lnTo>
                  <a:pt x="125477" y="1320774"/>
                </a:lnTo>
                <a:lnTo>
                  <a:pt x="134238" y="1286890"/>
                </a:lnTo>
                <a:lnTo>
                  <a:pt x="142053" y="1266410"/>
                </a:lnTo>
                <a:lnTo>
                  <a:pt x="147605" y="1248013"/>
                </a:lnTo>
                <a:lnTo>
                  <a:pt x="150919" y="1231687"/>
                </a:lnTo>
                <a:lnTo>
                  <a:pt x="152018" y="1217422"/>
                </a:lnTo>
                <a:lnTo>
                  <a:pt x="143327" y="1198133"/>
                </a:lnTo>
                <a:lnTo>
                  <a:pt x="117252" y="1181417"/>
                </a:lnTo>
                <a:lnTo>
                  <a:pt x="73794" y="1167272"/>
                </a:lnTo>
                <a:lnTo>
                  <a:pt x="12953" y="1155700"/>
                </a:lnTo>
                <a:lnTo>
                  <a:pt x="12953" y="1099185"/>
                </a:lnTo>
                <a:lnTo>
                  <a:pt x="56719" y="1097331"/>
                </a:lnTo>
                <a:lnTo>
                  <a:pt x="111341" y="1087719"/>
                </a:lnTo>
                <a:lnTo>
                  <a:pt x="220726" y="912368"/>
                </a:lnTo>
                <a:lnTo>
                  <a:pt x="215900" y="915162"/>
                </a:lnTo>
                <a:lnTo>
                  <a:pt x="201521" y="921849"/>
                </a:lnTo>
                <a:lnTo>
                  <a:pt x="186594" y="926655"/>
                </a:lnTo>
                <a:lnTo>
                  <a:pt x="171144" y="929556"/>
                </a:lnTo>
                <a:lnTo>
                  <a:pt x="155193" y="930528"/>
                </a:lnTo>
                <a:lnTo>
                  <a:pt x="135860" y="928030"/>
                </a:lnTo>
                <a:lnTo>
                  <a:pt x="101812" y="908079"/>
                </a:lnTo>
                <a:lnTo>
                  <a:pt x="78646" y="873577"/>
                </a:lnTo>
                <a:lnTo>
                  <a:pt x="67458" y="834715"/>
                </a:lnTo>
                <a:lnTo>
                  <a:pt x="63742" y="797022"/>
                </a:lnTo>
                <a:lnTo>
                  <a:pt x="60642" y="781129"/>
                </a:lnTo>
                <a:lnTo>
                  <a:pt x="55447" y="765260"/>
                </a:lnTo>
                <a:lnTo>
                  <a:pt x="48133" y="749426"/>
                </a:lnTo>
                <a:lnTo>
                  <a:pt x="41969" y="734405"/>
                </a:lnTo>
                <a:lnTo>
                  <a:pt x="31876" y="717740"/>
                </a:lnTo>
                <a:lnTo>
                  <a:pt x="17879" y="699456"/>
                </a:lnTo>
                <a:lnTo>
                  <a:pt x="0" y="679576"/>
                </a:lnTo>
                <a:lnTo>
                  <a:pt x="18541" y="632713"/>
                </a:lnTo>
                <a:lnTo>
                  <a:pt x="93525" y="635640"/>
                </a:lnTo>
                <a:lnTo>
                  <a:pt x="154257" y="644413"/>
                </a:lnTo>
                <a:lnTo>
                  <a:pt x="200725" y="659020"/>
                </a:lnTo>
                <a:lnTo>
                  <a:pt x="232917" y="679450"/>
                </a:lnTo>
                <a:lnTo>
                  <a:pt x="273208" y="730519"/>
                </a:lnTo>
                <a:lnTo>
                  <a:pt x="286638" y="794258"/>
                </a:lnTo>
                <a:lnTo>
                  <a:pt x="286512" y="800353"/>
                </a:lnTo>
                <a:lnTo>
                  <a:pt x="460375" y="504571"/>
                </a:lnTo>
                <a:lnTo>
                  <a:pt x="503809" y="528574"/>
                </a:lnTo>
                <a:lnTo>
                  <a:pt x="405638" y="923163"/>
                </a:lnTo>
                <a:lnTo>
                  <a:pt x="419810" y="876132"/>
                </a:lnTo>
                <a:lnTo>
                  <a:pt x="435347" y="827090"/>
                </a:lnTo>
                <a:lnTo>
                  <a:pt x="452244" y="776036"/>
                </a:lnTo>
                <a:lnTo>
                  <a:pt x="470495" y="722970"/>
                </a:lnTo>
                <a:lnTo>
                  <a:pt x="490092" y="667893"/>
                </a:lnTo>
                <a:lnTo>
                  <a:pt x="502114" y="630884"/>
                </a:lnTo>
                <a:lnTo>
                  <a:pt x="514425" y="589204"/>
                </a:lnTo>
                <a:lnTo>
                  <a:pt x="527018" y="542861"/>
                </a:lnTo>
                <a:lnTo>
                  <a:pt x="539886" y="491861"/>
                </a:lnTo>
                <a:lnTo>
                  <a:pt x="553022" y="436212"/>
                </a:lnTo>
                <a:lnTo>
                  <a:pt x="566419" y="375920"/>
                </a:lnTo>
                <a:lnTo>
                  <a:pt x="385953" y="398018"/>
                </a:lnTo>
                <a:lnTo>
                  <a:pt x="385953" y="233807"/>
                </a:lnTo>
                <a:lnTo>
                  <a:pt x="37464" y="233807"/>
                </a:lnTo>
                <a:lnTo>
                  <a:pt x="12953" y="158115"/>
                </a:lnTo>
                <a:lnTo>
                  <a:pt x="385953" y="158115"/>
                </a:lnTo>
                <a:lnTo>
                  <a:pt x="385953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995791" y="189992"/>
            <a:ext cx="1455420" cy="1531620"/>
          </a:xfrm>
          <a:custGeom>
            <a:avLst/>
            <a:gdLst/>
            <a:ahLst/>
            <a:cxnLst/>
            <a:rect l="l" t="t" r="r" b="b"/>
            <a:pathLst>
              <a:path w="1455420" h="1531620">
                <a:moveTo>
                  <a:pt x="1423288" y="1396491"/>
                </a:moveTo>
                <a:lnTo>
                  <a:pt x="568959" y="1396491"/>
                </a:lnTo>
                <a:lnTo>
                  <a:pt x="568959" y="1531111"/>
                </a:lnTo>
                <a:lnTo>
                  <a:pt x="767206" y="1510410"/>
                </a:lnTo>
                <a:lnTo>
                  <a:pt x="767206" y="1411096"/>
                </a:lnTo>
                <a:lnTo>
                  <a:pt x="1423288" y="1411096"/>
                </a:lnTo>
                <a:lnTo>
                  <a:pt x="1423288" y="1396491"/>
                </a:lnTo>
                <a:close/>
              </a:path>
              <a:path w="1455420" h="1531620">
                <a:moveTo>
                  <a:pt x="1189608" y="1506092"/>
                </a:moveTo>
                <a:lnTo>
                  <a:pt x="991361" y="1506092"/>
                </a:lnTo>
                <a:lnTo>
                  <a:pt x="991361" y="1531111"/>
                </a:lnTo>
                <a:lnTo>
                  <a:pt x="1189608" y="1510410"/>
                </a:lnTo>
                <a:lnTo>
                  <a:pt x="1189608" y="1506092"/>
                </a:lnTo>
                <a:close/>
              </a:path>
              <a:path w="1455420" h="1531620">
                <a:moveTo>
                  <a:pt x="0" y="25273"/>
                </a:moveTo>
                <a:lnTo>
                  <a:pt x="0" y="1529333"/>
                </a:lnTo>
                <a:lnTo>
                  <a:pt x="261111" y="1497202"/>
                </a:lnTo>
                <a:lnTo>
                  <a:pt x="261111" y="1396491"/>
                </a:lnTo>
                <a:lnTo>
                  <a:pt x="1423288" y="1396491"/>
                </a:lnTo>
                <a:lnTo>
                  <a:pt x="1423288" y="1335277"/>
                </a:lnTo>
                <a:lnTo>
                  <a:pt x="767206" y="1335277"/>
                </a:lnTo>
                <a:lnTo>
                  <a:pt x="767206" y="1320799"/>
                </a:lnTo>
                <a:lnTo>
                  <a:pt x="261111" y="1320799"/>
                </a:lnTo>
                <a:lnTo>
                  <a:pt x="261111" y="972565"/>
                </a:lnTo>
                <a:lnTo>
                  <a:pt x="1448082" y="972565"/>
                </a:lnTo>
                <a:lnTo>
                  <a:pt x="1452935" y="963042"/>
                </a:lnTo>
                <a:lnTo>
                  <a:pt x="1454911" y="952753"/>
                </a:lnTo>
                <a:lnTo>
                  <a:pt x="1453389" y="944229"/>
                </a:lnTo>
                <a:lnTo>
                  <a:pt x="1448831" y="935608"/>
                </a:lnTo>
                <a:lnTo>
                  <a:pt x="1441249" y="926893"/>
                </a:lnTo>
                <a:lnTo>
                  <a:pt x="1430654" y="918082"/>
                </a:lnTo>
                <a:lnTo>
                  <a:pt x="1416529" y="910081"/>
                </a:lnTo>
                <a:lnTo>
                  <a:pt x="991488" y="910081"/>
                </a:lnTo>
                <a:lnTo>
                  <a:pt x="980034" y="903350"/>
                </a:lnTo>
                <a:lnTo>
                  <a:pt x="744474" y="903350"/>
                </a:lnTo>
                <a:lnTo>
                  <a:pt x="730230" y="896873"/>
                </a:lnTo>
                <a:lnTo>
                  <a:pt x="261111" y="896873"/>
                </a:lnTo>
                <a:lnTo>
                  <a:pt x="261111" y="580897"/>
                </a:lnTo>
                <a:lnTo>
                  <a:pt x="675289" y="580897"/>
                </a:lnTo>
                <a:lnTo>
                  <a:pt x="936498" y="580770"/>
                </a:lnTo>
                <a:lnTo>
                  <a:pt x="936498" y="540257"/>
                </a:lnTo>
                <a:lnTo>
                  <a:pt x="675385" y="540257"/>
                </a:lnTo>
                <a:lnTo>
                  <a:pt x="671829" y="536574"/>
                </a:lnTo>
                <a:lnTo>
                  <a:pt x="667003" y="531875"/>
                </a:lnTo>
                <a:lnTo>
                  <a:pt x="660653" y="527049"/>
                </a:lnTo>
                <a:lnTo>
                  <a:pt x="652906" y="522223"/>
                </a:lnTo>
                <a:lnTo>
                  <a:pt x="620081" y="505205"/>
                </a:lnTo>
                <a:lnTo>
                  <a:pt x="261111" y="505205"/>
                </a:lnTo>
                <a:lnTo>
                  <a:pt x="261111" y="203834"/>
                </a:lnTo>
                <a:lnTo>
                  <a:pt x="494918" y="203834"/>
                </a:lnTo>
                <a:lnTo>
                  <a:pt x="494918" y="202945"/>
                </a:lnTo>
                <a:lnTo>
                  <a:pt x="638301" y="202945"/>
                </a:lnTo>
                <a:lnTo>
                  <a:pt x="663320" y="164464"/>
                </a:lnTo>
                <a:lnTo>
                  <a:pt x="963380" y="164464"/>
                </a:lnTo>
                <a:lnTo>
                  <a:pt x="969136" y="157606"/>
                </a:lnTo>
                <a:lnTo>
                  <a:pt x="997567" y="145724"/>
                </a:lnTo>
                <a:lnTo>
                  <a:pt x="1012792" y="136143"/>
                </a:lnTo>
                <a:lnTo>
                  <a:pt x="671322" y="136143"/>
                </a:lnTo>
                <a:lnTo>
                  <a:pt x="661116" y="128015"/>
                </a:lnTo>
                <a:lnTo>
                  <a:pt x="256412" y="128015"/>
                </a:lnTo>
                <a:lnTo>
                  <a:pt x="0" y="25273"/>
                </a:lnTo>
                <a:close/>
              </a:path>
              <a:path w="1455420" h="1531620">
                <a:moveTo>
                  <a:pt x="1189608" y="1411096"/>
                </a:moveTo>
                <a:lnTo>
                  <a:pt x="797940" y="1411096"/>
                </a:lnTo>
                <a:lnTo>
                  <a:pt x="797940" y="1524761"/>
                </a:lnTo>
                <a:lnTo>
                  <a:pt x="991361" y="1506092"/>
                </a:lnTo>
                <a:lnTo>
                  <a:pt x="1189608" y="1506092"/>
                </a:lnTo>
                <a:lnTo>
                  <a:pt x="1189608" y="1411096"/>
                </a:lnTo>
                <a:close/>
              </a:path>
              <a:path w="1455420" h="1531620">
                <a:moveTo>
                  <a:pt x="1423288" y="1411096"/>
                </a:moveTo>
                <a:lnTo>
                  <a:pt x="1212087" y="1411096"/>
                </a:lnTo>
                <a:lnTo>
                  <a:pt x="1212087" y="1524761"/>
                </a:lnTo>
                <a:lnTo>
                  <a:pt x="1423288" y="1505838"/>
                </a:lnTo>
                <a:lnTo>
                  <a:pt x="1423288" y="1411096"/>
                </a:lnTo>
                <a:close/>
              </a:path>
              <a:path w="1455420" h="1531620">
                <a:moveTo>
                  <a:pt x="1189608" y="979042"/>
                </a:moveTo>
                <a:lnTo>
                  <a:pt x="797940" y="979042"/>
                </a:lnTo>
                <a:lnTo>
                  <a:pt x="797940" y="1335277"/>
                </a:lnTo>
                <a:lnTo>
                  <a:pt x="1189608" y="1335277"/>
                </a:lnTo>
                <a:lnTo>
                  <a:pt x="1189608" y="979042"/>
                </a:lnTo>
                <a:close/>
              </a:path>
              <a:path w="1455420" h="1531620">
                <a:moveTo>
                  <a:pt x="1443685" y="979042"/>
                </a:moveTo>
                <a:lnTo>
                  <a:pt x="1212087" y="979042"/>
                </a:lnTo>
                <a:lnTo>
                  <a:pt x="1212087" y="1335277"/>
                </a:lnTo>
                <a:lnTo>
                  <a:pt x="1423288" y="1335277"/>
                </a:lnTo>
                <a:lnTo>
                  <a:pt x="1423288" y="1002029"/>
                </a:lnTo>
                <a:lnTo>
                  <a:pt x="1437124" y="987669"/>
                </a:lnTo>
                <a:lnTo>
                  <a:pt x="1443685" y="979042"/>
                </a:lnTo>
                <a:close/>
              </a:path>
              <a:path w="1455420" h="1531620">
                <a:moveTo>
                  <a:pt x="1448082" y="972565"/>
                </a:moveTo>
                <a:lnTo>
                  <a:pt x="270890" y="972565"/>
                </a:lnTo>
                <a:lnTo>
                  <a:pt x="270890" y="1320799"/>
                </a:lnTo>
                <a:lnTo>
                  <a:pt x="767206" y="1320799"/>
                </a:lnTo>
                <a:lnTo>
                  <a:pt x="767206" y="1281175"/>
                </a:lnTo>
                <a:lnTo>
                  <a:pt x="568959" y="1281175"/>
                </a:lnTo>
                <a:lnTo>
                  <a:pt x="560578" y="1270127"/>
                </a:lnTo>
                <a:lnTo>
                  <a:pt x="494918" y="1270127"/>
                </a:lnTo>
                <a:lnTo>
                  <a:pt x="494918" y="1022222"/>
                </a:lnTo>
                <a:lnTo>
                  <a:pt x="568959" y="1010030"/>
                </a:lnTo>
                <a:lnTo>
                  <a:pt x="767206" y="1010030"/>
                </a:lnTo>
                <a:lnTo>
                  <a:pt x="767206" y="979042"/>
                </a:lnTo>
                <a:lnTo>
                  <a:pt x="1443685" y="979042"/>
                </a:lnTo>
                <a:lnTo>
                  <a:pt x="1447006" y="974677"/>
                </a:lnTo>
                <a:lnTo>
                  <a:pt x="1448082" y="972565"/>
                </a:lnTo>
                <a:close/>
              </a:path>
              <a:path w="1455420" h="1531620">
                <a:moveTo>
                  <a:pt x="767206" y="1010030"/>
                </a:moveTo>
                <a:lnTo>
                  <a:pt x="568959" y="1010030"/>
                </a:lnTo>
                <a:lnTo>
                  <a:pt x="568959" y="1281175"/>
                </a:lnTo>
                <a:lnTo>
                  <a:pt x="767206" y="1281175"/>
                </a:lnTo>
                <a:lnTo>
                  <a:pt x="767206" y="1010030"/>
                </a:lnTo>
                <a:close/>
              </a:path>
              <a:path w="1455420" h="1531620">
                <a:moveTo>
                  <a:pt x="512699" y="1207007"/>
                </a:moveTo>
                <a:lnTo>
                  <a:pt x="494918" y="1270127"/>
                </a:lnTo>
                <a:lnTo>
                  <a:pt x="560578" y="1270127"/>
                </a:lnTo>
                <a:lnTo>
                  <a:pt x="512699" y="1207007"/>
                </a:lnTo>
                <a:close/>
              </a:path>
              <a:path w="1455420" h="1531620">
                <a:moveTo>
                  <a:pt x="991488" y="833754"/>
                </a:moveTo>
                <a:lnTo>
                  <a:pt x="991488" y="910081"/>
                </a:lnTo>
                <a:lnTo>
                  <a:pt x="1416529" y="910081"/>
                </a:lnTo>
                <a:lnTo>
                  <a:pt x="1404645" y="903350"/>
                </a:lnTo>
                <a:lnTo>
                  <a:pt x="1169034" y="903350"/>
                </a:lnTo>
                <a:lnTo>
                  <a:pt x="991488" y="833754"/>
                </a:lnTo>
                <a:close/>
              </a:path>
              <a:path w="1455420" h="1531620">
                <a:moveTo>
                  <a:pt x="898126" y="855217"/>
                </a:moveTo>
                <a:lnTo>
                  <a:pt x="857250" y="855217"/>
                </a:lnTo>
                <a:lnTo>
                  <a:pt x="809498" y="903350"/>
                </a:lnTo>
                <a:lnTo>
                  <a:pt x="980034" y="903350"/>
                </a:lnTo>
                <a:lnTo>
                  <a:pt x="898126" y="855217"/>
                </a:lnTo>
                <a:close/>
              </a:path>
              <a:path w="1455420" h="1531620">
                <a:moveTo>
                  <a:pt x="1282894" y="834389"/>
                </a:moveTo>
                <a:lnTo>
                  <a:pt x="1281176" y="834389"/>
                </a:lnTo>
                <a:lnTo>
                  <a:pt x="1222375" y="903350"/>
                </a:lnTo>
                <a:lnTo>
                  <a:pt x="1404645" y="903350"/>
                </a:lnTo>
                <a:lnTo>
                  <a:pt x="1282894" y="834389"/>
                </a:lnTo>
                <a:close/>
              </a:path>
              <a:path w="1455420" h="1531620">
                <a:moveTo>
                  <a:pt x="675289" y="580897"/>
                </a:moveTo>
                <a:lnTo>
                  <a:pt x="402970" y="580897"/>
                </a:lnTo>
                <a:lnTo>
                  <a:pt x="402970" y="896873"/>
                </a:lnTo>
                <a:lnTo>
                  <a:pt x="730230" y="896873"/>
                </a:lnTo>
                <a:lnTo>
                  <a:pt x="686942" y="877188"/>
                </a:lnTo>
                <a:lnTo>
                  <a:pt x="727304" y="871981"/>
                </a:lnTo>
                <a:lnTo>
                  <a:pt x="675385" y="871981"/>
                </a:lnTo>
                <a:lnTo>
                  <a:pt x="639952" y="855979"/>
                </a:lnTo>
                <a:lnTo>
                  <a:pt x="639952" y="613155"/>
                </a:lnTo>
                <a:lnTo>
                  <a:pt x="650291" y="605395"/>
                </a:lnTo>
                <a:lnTo>
                  <a:pt x="659225" y="597931"/>
                </a:lnTo>
                <a:lnTo>
                  <a:pt x="666777" y="590778"/>
                </a:lnTo>
                <a:lnTo>
                  <a:pt x="672973" y="583945"/>
                </a:lnTo>
                <a:lnTo>
                  <a:pt x="675289" y="580897"/>
                </a:lnTo>
                <a:close/>
              </a:path>
              <a:path w="1455420" h="1531620">
                <a:moveTo>
                  <a:pt x="936498" y="580770"/>
                </a:moveTo>
                <a:lnTo>
                  <a:pt x="675385" y="580770"/>
                </a:lnTo>
                <a:lnTo>
                  <a:pt x="675385" y="871981"/>
                </a:lnTo>
                <a:lnTo>
                  <a:pt x="727304" y="871981"/>
                </a:lnTo>
                <a:lnTo>
                  <a:pt x="857250" y="855217"/>
                </a:lnTo>
                <a:lnTo>
                  <a:pt x="898126" y="855217"/>
                </a:lnTo>
                <a:lnTo>
                  <a:pt x="890777" y="850899"/>
                </a:lnTo>
                <a:lnTo>
                  <a:pt x="936498" y="845057"/>
                </a:lnTo>
                <a:lnTo>
                  <a:pt x="936498" y="784097"/>
                </a:lnTo>
                <a:lnTo>
                  <a:pt x="1336293" y="784097"/>
                </a:lnTo>
                <a:lnTo>
                  <a:pt x="1336293" y="708278"/>
                </a:lnTo>
                <a:lnTo>
                  <a:pt x="936498" y="708278"/>
                </a:lnTo>
                <a:lnTo>
                  <a:pt x="936498" y="580770"/>
                </a:lnTo>
                <a:close/>
              </a:path>
              <a:path w="1455420" h="1531620">
                <a:moveTo>
                  <a:pt x="1336293" y="784097"/>
                </a:moveTo>
                <a:lnTo>
                  <a:pt x="1062227" y="784097"/>
                </a:lnTo>
                <a:lnTo>
                  <a:pt x="1062227" y="859916"/>
                </a:lnTo>
                <a:lnTo>
                  <a:pt x="1281176" y="834389"/>
                </a:lnTo>
                <a:lnTo>
                  <a:pt x="1282894" y="834389"/>
                </a:lnTo>
                <a:lnTo>
                  <a:pt x="1282445" y="834135"/>
                </a:lnTo>
                <a:lnTo>
                  <a:pt x="1336293" y="827912"/>
                </a:lnTo>
                <a:lnTo>
                  <a:pt x="1336293" y="784097"/>
                </a:lnTo>
                <a:close/>
              </a:path>
              <a:path w="1455420" h="1531620">
                <a:moveTo>
                  <a:pt x="1379493" y="472947"/>
                </a:moveTo>
                <a:lnTo>
                  <a:pt x="1062227" y="472947"/>
                </a:lnTo>
                <a:lnTo>
                  <a:pt x="1062227" y="708278"/>
                </a:lnTo>
                <a:lnTo>
                  <a:pt x="1336293" y="708278"/>
                </a:lnTo>
                <a:lnTo>
                  <a:pt x="1336293" y="524890"/>
                </a:lnTo>
                <a:lnTo>
                  <a:pt x="1355629" y="514840"/>
                </a:lnTo>
                <a:lnTo>
                  <a:pt x="1369440" y="503729"/>
                </a:lnTo>
                <a:lnTo>
                  <a:pt x="1377727" y="491547"/>
                </a:lnTo>
                <a:lnTo>
                  <a:pt x="1380489" y="478281"/>
                </a:lnTo>
                <a:lnTo>
                  <a:pt x="1379493" y="472947"/>
                </a:lnTo>
                <a:close/>
              </a:path>
              <a:path w="1455420" h="1531620">
                <a:moveTo>
                  <a:pt x="1337231" y="425322"/>
                </a:moveTo>
                <a:lnTo>
                  <a:pt x="675385" y="425322"/>
                </a:lnTo>
                <a:lnTo>
                  <a:pt x="675385" y="540257"/>
                </a:lnTo>
                <a:lnTo>
                  <a:pt x="936498" y="540257"/>
                </a:lnTo>
                <a:lnTo>
                  <a:pt x="936498" y="472947"/>
                </a:lnTo>
                <a:lnTo>
                  <a:pt x="1379493" y="472947"/>
                </a:lnTo>
                <a:lnTo>
                  <a:pt x="1378275" y="466423"/>
                </a:lnTo>
                <a:lnTo>
                  <a:pt x="1371631" y="454469"/>
                </a:lnTo>
                <a:lnTo>
                  <a:pt x="1360558" y="442420"/>
                </a:lnTo>
                <a:lnTo>
                  <a:pt x="1345056" y="430275"/>
                </a:lnTo>
                <a:lnTo>
                  <a:pt x="1337231" y="425322"/>
                </a:lnTo>
                <a:close/>
              </a:path>
              <a:path w="1455420" h="1531620">
                <a:moveTo>
                  <a:pt x="494918" y="203834"/>
                </a:moveTo>
                <a:lnTo>
                  <a:pt x="270890" y="203834"/>
                </a:lnTo>
                <a:lnTo>
                  <a:pt x="270890" y="505205"/>
                </a:lnTo>
                <a:lnTo>
                  <a:pt x="620081" y="505205"/>
                </a:lnTo>
                <a:lnTo>
                  <a:pt x="590930" y="490092"/>
                </a:lnTo>
                <a:lnTo>
                  <a:pt x="616646" y="475900"/>
                </a:lnTo>
                <a:lnTo>
                  <a:pt x="639302" y="460374"/>
                </a:lnTo>
                <a:lnTo>
                  <a:pt x="647268" y="453516"/>
                </a:lnTo>
                <a:lnTo>
                  <a:pt x="534288" y="453516"/>
                </a:lnTo>
                <a:lnTo>
                  <a:pt x="494918" y="424179"/>
                </a:lnTo>
                <a:lnTo>
                  <a:pt x="494918" y="203834"/>
                </a:lnTo>
                <a:close/>
              </a:path>
              <a:path w="1455420" h="1531620">
                <a:moveTo>
                  <a:pt x="963380" y="164464"/>
                </a:moveTo>
                <a:lnTo>
                  <a:pt x="663320" y="164464"/>
                </a:lnTo>
                <a:lnTo>
                  <a:pt x="660157" y="175513"/>
                </a:lnTo>
                <a:lnTo>
                  <a:pt x="651805" y="202945"/>
                </a:lnTo>
                <a:lnTo>
                  <a:pt x="635269" y="251892"/>
                </a:lnTo>
                <a:lnTo>
                  <a:pt x="605530" y="319500"/>
                </a:lnTo>
                <a:lnTo>
                  <a:pt x="582850" y="364934"/>
                </a:lnTo>
                <a:lnTo>
                  <a:pt x="559099" y="409606"/>
                </a:lnTo>
                <a:lnTo>
                  <a:pt x="534288" y="453516"/>
                </a:lnTo>
                <a:lnTo>
                  <a:pt x="647268" y="453516"/>
                </a:lnTo>
                <a:lnTo>
                  <a:pt x="658885" y="443515"/>
                </a:lnTo>
                <a:lnTo>
                  <a:pt x="675385" y="425322"/>
                </a:lnTo>
                <a:lnTo>
                  <a:pt x="1337231" y="425322"/>
                </a:lnTo>
                <a:lnTo>
                  <a:pt x="1292889" y="397255"/>
                </a:lnTo>
                <a:lnTo>
                  <a:pt x="913383" y="397255"/>
                </a:lnTo>
                <a:lnTo>
                  <a:pt x="773176" y="354075"/>
                </a:lnTo>
                <a:lnTo>
                  <a:pt x="780270" y="353980"/>
                </a:lnTo>
                <a:lnTo>
                  <a:pt x="788019" y="351218"/>
                </a:lnTo>
                <a:lnTo>
                  <a:pt x="796411" y="345789"/>
                </a:lnTo>
                <a:lnTo>
                  <a:pt x="805433" y="337692"/>
                </a:lnTo>
                <a:lnTo>
                  <a:pt x="819741" y="325215"/>
                </a:lnTo>
                <a:lnTo>
                  <a:pt x="833881" y="312165"/>
                </a:lnTo>
                <a:lnTo>
                  <a:pt x="847832" y="298545"/>
                </a:lnTo>
                <a:lnTo>
                  <a:pt x="861567" y="284352"/>
                </a:lnTo>
                <a:lnTo>
                  <a:pt x="1410080" y="284352"/>
                </a:lnTo>
                <a:lnTo>
                  <a:pt x="1449958" y="221995"/>
                </a:lnTo>
                <a:lnTo>
                  <a:pt x="1433194" y="208660"/>
                </a:lnTo>
                <a:lnTo>
                  <a:pt x="912367" y="208660"/>
                </a:lnTo>
                <a:lnTo>
                  <a:pt x="925756" y="201040"/>
                </a:lnTo>
                <a:lnTo>
                  <a:pt x="939657" y="189991"/>
                </a:lnTo>
                <a:lnTo>
                  <a:pt x="954105" y="175513"/>
                </a:lnTo>
                <a:lnTo>
                  <a:pt x="963380" y="164464"/>
                </a:lnTo>
                <a:close/>
              </a:path>
              <a:path w="1455420" h="1531620">
                <a:moveTo>
                  <a:pt x="1165478" y="316610"/>
                </a:moveTo>
                <a:lnTo>
                  <a:pt x="1068704" y="397255"/>
                </a:lnTo>
                <a:lnTo>
                  <a:pt x="1292889" y="397255"/>
                </a:lnTo>
                <a:lnTo>
                  <a:pt x="1165478" y="316610"/>
                </a:lnTo>
                <a:close/>
              </a:path>
              <a:path w="1455420" h="1531620">
                <a:moveTo>
                  <a:pt x="1266189" y="75818"/>
                </a:moveTo>
                <a:lnTo>
                  <a:pt x="1146682" y="208660"/>
                </a:lnTo>
                <a:lnTo>
                  <a:pt x="1433194" y="208660"/>
                </a:lnTo>
                <a:lnTo>
                  <a:pt x="1266189" y="75818"/>
                </a:lnTo>
                <a:close/>
              </a:path>
              <a:path w="1455420" h="1531620">
                <a:moveTo>
                  <a:pt x="705230" y="0"/>
                </a:moveTo>
                <a:lnTo>
                  <a:pt x="689911" y="64515"/>
                </a:lnTo>
                <a:lnTo>
                  <a:pt x="674877" y="122935"/>
                </a:lnTo>
                <a:lnTo>
                  <a:pt x="671322" y="136143"/>
                </a:lnTo>
                <a:lnTo>
                  <a:pt x="1012792" y="136143"/>
                </a:lnTo>
                <a:lnTo>
                  <a:pt x="1017889" y="132937"/>
                </a:lnTo>
                <a:lnTo>
                  <a:pt x="1030091" y="119245"/>
                </a:lnTo>
                <a:lnTo>
                  <a:pt x="1034160" y="104648"/>
                </a:lnTo>
                <a:lnTo>
                  <a:pt x="1031541" y="89548"/>
                </a:lnTo>
                <a:lnTo>
                  <a:pt x="1023683" y="77581"/>
                </a:lnTo>
                <a:lnTo>
                  <a:pt x="1010586" y="68732"/>
                </a:lnTo>
                <a:lnTo>
                  <a:pt x="992251" y="62991"/>
                </a:lnTo>
                <a:lnTo>
                  <a:pt x="705230" y="0"/>
                </a:lnTo>
                <a:close/>
              </a:path>
              <a:path w="1455420" h="1531620">
                <a:moveTo>
                  <a:pt x="500379" y="0"/>
                </a:moveTo>
                <a:lnTo>
                  <a:pt x="387350" y="128015"/>
                </a:lnTo>
                <a:lnTo>
                  <a:pt x="661116" y="128015"/>
                </a:lnTo>
                <a:lnTo>
                  <a:pt x="50037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490711" y="1200024"/>
            <a:ext cx="74295" cy="271145"/>
          </a:xfrm>
          <a:custGeom>
            <a:avLst/>
            <a:gdLst/>
            <a:ahLst/>
            <a:cxnLst/>
            <a:rect l="l" t="t" r="r" b="b"/>
            <a:pathLst>
              <a:path w="74295" h="271144">
                <a:moveTo>
                  <a:pt x="74041" y="0"/>
                </a:moveTo>
                <a:lnTo>
                  <a:pt x="0" y="12191"/>
                </a:lnTo>
                <a:lnTo>
                  <a:pt x="0" y="260096"/>
                </a:lnTo>
                <a:lnTo>
                  <a:pt x="17780" y="196976"/>
                </a:lnTo>
                <a:lnTo>
                  <a:pt x="74041" y="271144"/>
                </a:lnTo>
                <a:lnTo>
                  <a:pt x="74041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196639" y="1149987"/>
            <a:ext cx="0" cy="394335"/>
          </a:xfrm>
          <a:custGeom>
            <a:avLst/>
            <a:gdLst/>
            <a:ahLst/>
            <a:cxnLst/>
            <a:rect l="l" t="t" r="r" b="b"/>
            <a:pathLst>
              <a:path h="394334">
                <a:moveTo>
                  <a:pt x="0" y="0"/>
                </a:moveTo>
                <a:lnTo>
                  <a:pt x="0" y="394335"/>
                </a:lnTo>
              </a:path>
            </a:pathLst>
          </a:custGeom>
          <a:ln w="6057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778365" y="1149987"/>
            <a:ext cx="0" cy="394335"/>
          </a:xfrm>
          <a:custGeom>
            <a:avLst/>
            <a:gdLst/>
            <a:ahLst/>
            <a:cxnLst/>
            <a:rect l="l" t="t" r="r" b="b"/>
            <a:pathLst>
              <a:path h="394334">
                <a:moveTo>
                  <a:pt x="0" y="0"/>
                </a:moveTo>
                <a:lnTo>
                  <a:pt x="0" y="394335"/>
                </a:lnTo>
              </a:path>
            </a:pathLst>
          </a:custGeom>
          <a:ln w="6883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261792" y="1143510"/>
            <a:ext cx="0" cy="386715"/>
          </a:xfrm>
          <a:custGeom>
            <a:avLst/>
            <a:gdLst/>
            <a:ahLst/>
            <a:cxnLst/>
            <a:rect l="l" t="t" r="r" b="b"/>
            <a:pathLst>
              <a:path h="386715">
                <a:moveTo>
                  <a:pt x="0" y="0"/>
                </a:moveTo>
                <a:lnTo>
                  <a:pt x="0" y="386333"/>
                </a:lnTo>
              </a:path>
            </a:pathLst>
          </a:custGeom>
          <a:ln w="4787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682735" y="1045210"/>
            <a:ext cx="170815" cy="48260"/>
          </a:xfrm>
          <a:custGeom>
            <a:avLst/>
            <a:gdLst/>
            <a:ahLst/>
            <a:cxnLst/>
            <a:rect l="l" t="t" r="r" b="b"/>
            <a:pathLst>
              <a:path w="170815" h="48259">
                <a:moveTo>
                  <a:pt x="170307" y="0"/>
                </a:moveTo>
                <a:lnTo>
                  <a:pt x="0" y="21970"/>
                </a:lnTo>
                <a:lnTo>
                  <a:pt x="57531" y="48132"/>
                </a:lnTo>
                <a:lnTo>
                  <a:pt x="122555" y="48132"/>
                </a:lnTo>
                <a:lnTo>
                  <a:pt x="170307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886570" y="974089"/>
            <a:ext cx="390525" cy="126364"/>
          </a:xfrm>
          <a:custGeom>
            <a:avLst/>
            <a:gdLst/>
            <a:ahLst/>
            <a:cxnLst/>
            <a:rect l="l" t="t" r="r" b="b"/>
            <a:pathLst>
              <a:path w="390525" h="126365">
                <a:moveTo>
                  <a:pt x="45720" y="0"/>
                </a:moveTo>
                <a:lnTo>
                  <a:pt x="45720" y="60960"/>
                </a:lnTo>
                <a:lnTo>
                  <a:pt x="0" y="66801"/>
                </a:lnTo>
                <a:lnTo>
                  <a:pt x="100710" y="125984"/>
                </a:lnTo>
                <a:lnTo>
                  <a:pt x="100710" y="49657"/>
                </a:lnTo>
                <a:lnTo>
                  <a:pt x="278256" y="119252"/>
                </a:lnTo>
                <a:lnTo>
                  <a:pt x="331597" y="119252"/>
                </a:lnTo>
                <a:lnTo>
                  <a:pt x="390398" y="50292"/>
                </a:lnTo>
                <a:lnTo>
                  <a:pt x="171450" y="75819"/>
                </a:lnTo>
                <a:lnTo>
                  <a:pt x="171450" y="0"/>
                </a:lnTo>
                <a:lnTo>
                  <a:pt x="45720" y="0"/>
                </a:lnTo>
                <a:close/>
              </a:path>
            </a:pathLst>
          </a:custGeom>
          <a:ln w="380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9256903" y="770890"/>
            <a:ext cx="142240" cy="316230"/>
          </a:xfrm>
          <a:custGeom>
            <a:avLst/>
            <a:gdLst/>
            <a:ahLst/>
            <a:cxnLst/>
            <a:rect l="l" t="t" r="r" b="b"/>
            <a:pathLst>
              <a:path w="142240" h="316230">
                <a:moveTo>
                  <a:pt x="0" y="0"/>
                </a:moveTo>
                <a:lnTo>
                  <a:pt x="0" y="315975"/>
                </a:lnTo>
                <a:lnTo>
                  <a:pt x="141858" y="315975"/>
                </a:lnTo>
                <a:lnTo>
                  <a:pt x="141858" y="0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635743" y="770764"/>
            <a:ext cx="35560" cy="291465"/>
          </a:xfrm>
          <a:custGeom>
            <a:avLst/>
            <a:gdLst/>
            <a:ahLst/>
            <a:cxnLst/>
            <a:rect l="l" t="t" r="r" b="b"/>
            <a:pathLst>
              <a:path w="35559" h="291465">
                <a:moveTo>
                  <a:pt x="35432" y="0"/>
                </a:moveTo>
                <a:lnTo>
                  <a:pt x="0" y="32385"/>
                </a:lnTo>
                <a:lnTo>
                  <a:pt x="0" y="275209"/>
                </a:lnTo>
                <a:lnTo>
                  <a:pt x="35432" y="291211"/>
                </a:lnTo>
                <a:lnTo>
                  <a:pt x="35432" y="0"/>
                </a:lnTo>
                <a:close/>
              </a:path>
            </a:pathLst>
          </a:custGeom>
          <a:ln w="380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932289" y="662942"/>
            <a:ext cx="125730" cy="235585"/>
          </a:xfrm>
          <a:custGeom>
            <a:avLst/>
            <a:gdLst/>
            <a:ahLst/>
            <a:cxnLst/>
            <a:rect l="l" t="t" r="r" b="b"/>
            <a:pathLst>
              <a:path w="125729" h="235584">
                <a:moveTo>
                  <a:pt x="0" y="0"/>
                </a:moveTo>
                <a:lnTo>
                  <a:pt x="0" y="235331"/>
                </a:lnTo>
                <a:lnTo>
                  <a:pt x="125729" y="235331"/>
                </a:lnTo>
                <a:lnTo>
                  <a:pt x="125729" y="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567671" y="596267"/>
            <a:ext cx="122554" cy="15303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9261792" y="374779"/>
            <a:ext cx="0" cy="339725"/>
          </a:xfrm>
          <a:custGeom>
            <a:avLst/>
            <a:gdLst/>
            <a:ahLst/>
            <a:cxnLst/>
            <a:rect l="l" t="t" r="r" b="b"/>
            <a:pathLst>
              <a:path h="339725">
                <a:moveTo>
                  <a:pt x="0" y="0"/>
                </a:moveTo>
                <a:lnTo>
                  <a:pt x="0" y="339471"/>
                </a:lnTo>
              </a:path>
            </a:pathLst>
          </a:custGeom>
          <a:ln w="4787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490709" y="354456"/>
            <a:ext cx="168910" cy="289560"/>
          </a:xfrm>
          <a:custGeom>
            <a:avLst/>
            <a:gdLst/>
            <a:ahLst/>
            <a:cxnLst/>
            <a:rect l="l" t="t" r="r" b="b"/>
            <a:pathLst>
              <a:path w="168909" h="289559">
                <a:moveTo>
                  <a:pt x="168401" y="0"/>
                </a:moveTo>
                <a:lnTo>
                  <a:pt x="143383" y="38481"/>
                </a:lnTo>
                <a:lnTo>
                  <a:pt x="0" y="38481"/>
                </a:lnTo>
                <a:lnTo>
                  <a:pt x="0" y="259715"/>
                </a:lnTo>
                <a:lnTo>
                  <a:pt x="39370" y="289052"/>
                </a:lnTo>
                <a:lnTo>
                  <a:pt x="64180" y="245141"/>
                </a:lnTo>
                <a:lnTo>
                  <a:pt x="87931" y="200469"/>
                </a:lnTo>
                <a:lnTo>
                  <a:pt x="110611" y="155035"/>
                </a:lnTo>
                <a:lnTo>
                  <a:pt x="132207" y="108839"/>
                </a:lnTo>
                <a:lnTo>
                  <a:pt x="148589" y="63944"/>
                </a:lnTo>
                <a:lnTo>
                  <a:pt x="165354" y="10668"/>
                </a:lnTo>
                <a:lnTo>
                  <a:pt x="168401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995791" y="189992"/>
            <a:ext cx="1455420" cy="1531620"/>
          </a:xfrm>
          <a:custGeom>
            <a:avLst/>
            <a:gdLst/>
            <a:ahLst/>
            <a:cxnLst/>
            <a:rect l="l" t="t" r="r" b="b"/>
            <a:pathLst>
              <a:path w="1455420" h="1531620">
                <a:moveTo>
                  <a:pt x="500379" y="0"/>
                </a:moveTo>
                <a:lnTo>
                  <a:pt x="671322" y="136143"/>
                </a:lnTo>
                <a:lnTo>
                  <a:pt x="674877" y="122935"/>
                </a:lnTo>
                <a:lnTo>
                  <a:pt x="682353" y="94476"/>
                </a:lnTo>
                <a:lnTo>
                  <a:pt x="689911" y="64515"/>
                </a:lnTo>
                <a:lnTo>
                  <a:pt x="697541" y="33031"/>
                </a:lnTo>
                <a:lnTo>
                  <a:pt x="705230" y="0"/>
                </a:lnTo>
                <a:lnTo>
                  <a:pt x="992251" y="62991"/>
                </a:lnTo>
                <a:lnTo>
                  <a:pt x="1010586" y="68732"/>
                </a:lnTo>
                <a:lnTo>
                  <a:pt x="1023683" y="77581"/>
                </a:lnTo>
                <a:lnTo>
                  <a:pt x="1031541" y="89548"/>
                </a:lnTo>
                <a:lnTo>
                  <a:pt x="1034160" y="104648"/>
                </a:lnTo>
                <a:lnTo>
                  <a:pt x="1030091" y="119245"/>
                </a:lnTo>
                <a:lnTo>
                  <a:pt x="1017889" y="132937"/>
                </a:lnTo>
                <a:lnTo>
                  <a:pt x="997567" y="145724"/>
                </a:lnTo>
                <a:lnTo>
                  <a:pt x="969136" y="157606"/>
                </a:lnTo>
                <a:lnTo>
                  <a:pt x="954105" y="175513"/>
                </a:lnTo>
                <a:lnTo>
                  <a:pt x="939657" y="189991"/>
                </a:lnTo>
                <a:lnTo>
                  <a:pt x="925756" y="201040"/>
                </a:lnTo>
                <a:lnTo>
                  <a:pt x="912367" y="208660"/>
                </a:lnTo>
                <a:lnTo>
                  <a:pt x="1146682" y="208660"/>
                </a:lnTo>
                <a:lnTo>
                  <a:pt x="1266189" y="75818"/>
                </a:lnTo>
                <a:lnTo>
                  <a:pt x="1449958" y="221995"/>
                </a:lnTo>
                <a:lnTo>
                  <a:pt x="1410080" y="284352"/>
                </a:lnTo>
                <a:lnTo>
                  <a:pt x="861567" y="284352"/>
                </a:lnTo>
                <a:lnTo>
                  <a:pt x="847832" y="298545"/>
                </a:lnTo>
                <a:lnTo>
                  <a:pt x="833881" y="312165"/>
                </a:lnTo>
                <a:lnTo>
                  <a:pt x="819741" y="325215"/>
                </a:lnTo>
                <a:lnTo>
                  <a:pt x="805433" y="337692"/>
                </a:lnTo>
                <a:lnTo>
                  <a:pt x="796411" y="345789"/>
                </a:lnTo>
                <a:lnTo>
                  <a:pt x="788019" y="351218"/>
                </a:lnTo>
                <a:lnTo>
                  <a:pt x="780270" y="353980"/>
                </a:lnTo>
                <a:lnTo>
                  <a:pt x="773176" y="354075"/>
                </a:lnTo>
                <a:lnTo>
                  <a:pt x="913383" y="397255"/>
                </a:lnTo>
                <a:lnTo>
                  <a:pt x="1068704" y="397255"/>
                </a:lnTo>
                <a:lnTo>
                  <a:pt x="1165478" y="316610"/>
                </a:lnTo>
                <a:lnTo>
                  <a:pt x="1345056" y="430275"/>
                </a:lnTo>
                <a:lnTo>
                  <a:pt x="1360558" y="442420"/>
                </a:lnTo>
                <a:lnTo>
                  <a:pt x="1371631" y="454469"/>
                </a:lnTo>
                <a:lnTo>
                  <a:pt x="1378275" y="466423"/>
                </a:lnTo>
                <a:lnTo>
                  <a:pt x="1380489" y="478281"/>
                </a:lnTo>
                <a:lnTo>
                  <a:pt x="1377727" y="491547"/>
                </a:lnTo>
                <a:lnTo>
                  <a:pt x="1369440" y="503729"/>
                </a:lnTo>
                <a:lnTo>
                  <a:pt x="1355629" y="514840"/>
                </a:lnTo>
                <a:lnTo>
                  <a:pt x="1336293" y="524890"/>
                </a:lnTo>
                <a:lnTo>
                  <a:pt x="1336293" y="827912"/>
                </a:lnTo>
                <a:lnTo>
                  <a:pt x="1282445" y="834135"/>
                </a:lnTo>
                <a:lnTo>
                  <a:pt x="1430654" y="918082"/>
                </a:lnTo>
                <a:lnTo>
                  <a:pt x="1441249" y="926893"/>
                </a:lnTo>
                <a:lnTo>
                  <a:pt x="1448831" y="935608"/>
                </a:lnTo>
                <a:lnTo>
                  <a:pt x="1453389" y="944229"/>
                </a:lnTo>
                <a:lnTo>
                  <a:pt x="1454911" y="952753"/>
                </a:lnTo>
                <a:lnTo>
                  <a:pt x="1452935" y="963042"/>
                </a:lnTo>
                <a:lnTo>
                  <a:pt x="1447006" y="974677"/>
                </a:lnTo>
                <a:lnTo>
                  <a:pt x="1437124" y="987669"/>
                </a:lnTo>
                <a:lnTo>
                  <a:pt x="1423288" y="1002029"/>
                </a:lnTo>
                <a:lnTo>
                  <a:pt x="1423288" y="1505838"/>
                </a:lnTo>
                <a:lnTo>
                  <a:pt x="1212087" y="1524761"/>
                </a:lnTo>
                <a:lnTo>
                  <a:pt x="1212087" y="1411096"/>
                </a:lnTo>
                <a:lnTo>
                  <a:pt x="1189608" y="1411096"/>
                </a:lnTo>
                <a:lnTo>
                  <a:pt x="1189608" y="1510410"/>
                </a:lnTo>
                <a:lnTo>
                  <a:pt x="991361" y="1531111"/>
                </a:lnTo>
                <a:lnTo>
                  <a:pt x="991361" y="1506092"/>
                </a:lnTo>
                <a:lnTo>
                  <a:pt x="797940" y="1524761"/>
                </a:lnTo>
                <a:lnTo>
                  <a:pt x="797940" y="1411096"/>
                </a:lnTo>
                <a:lnTo>
                  <a:pt x="767206" y="1411096"/>
                </a:lnTo>
                <a:lnTo>
                  <a:pt x="767206" y="1510410"/>
                </a:lnTo>
                <a:lnTo>
                  <a:pt x="568959" y="1531111"/>
                </a:lnTo>
                <a:lnTo>
                  <a:pt x="568959" y="1396491"/>
                </a:lnTo>
                <a:lnTo>
                  <a:pt x="261111" y="1396491"/>
                </a:lnTo>
                <a:lnTo>
                  <a:pt x="261111" y="1497202"/>
                </a:lnTo>
                <a:lnTo>
                  <a:pt x="0" y="1529333"/>
                </a:lnTo>
                <a:lnTo>
                  <a:pt x="0" y="25273"/>
                </a:lnTo>
                <a:lnTo>
                  <a:pt x="256412" y="128015"/>
                </a:lnTo>
                <a:lnTo>
                  <a:pt x="387350" y="128015"/>
                </a:lnTo>
                <a:lnTo>
                  <a:pt x="500379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矩形 56"/>
          <p:cNvSpPr/>
          <p:nvPr/>
        </p:nvSpPr>
        <p:spPr>
          <a:xfrm>
            <a:off x="3649410" y="2057400"/>
            <a:ext cx="13467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112</a:t>
            </a:r>
            <a:endParaRPr lang="zh-TW" alt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Calm Wind">
            <a:hlinkClick r:id="" action="ppaction://media"/>
            <a:extLst>
              <a:ext uri="{FF2B5EF4-FFF2-40B4-BE49-F238E27FC236}">
                <a16:creationId xmlns:a16="http://schemas.microsoft.com/office/drawing/2014/main" id="{9C1A4DF8-EF8F-4C57-86D2-69FE6BF684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49200" y="571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48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9800" y="484604"/>
            <a:ext cx="84582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掃描 </a:t>
            </a: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QR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code 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加入雙龍</a:t>
            </a:r>
            <a:r>
              <a:rPr b="1" dirty="0" err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愛心志工</a:t>
            </a:r>
            <a:endParaRPr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47800" y="1524000"/>
            <a:ext cx="8458200" cy="396518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27685" marR="5080" indent="-514984">
              <a:lnSpc>
                <a:spcPts val="4200"/>
              </a:lnSpc>
              <a:spcBef>
                <a:spcPts val="105"/>
              </a:spcBef>
              <a:buAutoNum type="arabicPeriod"/>
              <a:tabLst>
                <a:tab pos="528320" algn="l"/>
              </a:tabLst>
            </a:pPr>
            <a:r>
              <a:rPr sz="3200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這是</a:t>
            </a:r>
            <a:r>
              <a:rPr sz="3200" spc="-15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個</a:t>
            </a:r>
            <a:r>
              <a:rPr sz="3200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深具</a:t>
            </a:r>
            <a:r>
              <a:rPr sz="3200" spc="-15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成</a:t>
            </a:r>
            <a:r>
              <a:rPr sz="3200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就感</a:t>
            </a:r>
            <a:r>
              <a:rPr sz="3200" spc="-15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的</a:t>
            </a:r>
            <a:r>
              <a:rPr sz="3200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工作</a:t>
            </a:r>
            <a:r>
              <a:rPr sz="3200" spc="-15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，</a:t>
            </a:r>
            <a:r>
              <a:rPr sz="3200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因您</a:t>
            </a:r>
            <a:r>
              <a:rPr sz="3200" spc="-15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的</a:t>
            </a:r>
            <a:r>
              <a:rPr sz="3200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付</a:t>
            </a:r>
            <a:endParaRPr lang="en-US" sz="3200" dirty="0"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  <a:p>
            <a:pPr marL="12701" marR="5080">
              <a:lnSpc>
                <a:spcPts val="4200"/>
              </a:lnSpc>
              <a:spcBef>
                <a:spcPts val="105"/>
              </a:spcBef>
              <a:tabLst>
                <a:tab pos="528320" algn="l"/>
              </a:tabLst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 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  </a:t>
            </a:r>
            <a:r>
              <a:rPr sz="3200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出</a:t>
            </a:r>
            <a:r>
              <a:rPr sz="3200" spc="-15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將</a:t>
            </a:r>
            <a:r>
              <a:rPr sz="3200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帶給</a:t>
            </a:r>
            <a:r>
              <a:rPr sz="3200" spc="-15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雙</a:t>
            </a:r>
            <a:r>
              <a:rPr sz="3200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龍全體</a:t>
            </a:r>
            <a:r>
              <a:rPr sz="3200" spc="-15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師</a:t>
            </a:r>
            <a:r>
              <a:rPr sz="3200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生一</a:t>
            </a:r>
            <a:r>
              <a:rPr sz="3200" spc="-10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個</a:t>
            </a:r>
            <a:r>
              <a:rPr sz="3200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安全</a:t>
            </a:r>
            <a:r>
              <a:rPr sz="3200" spc="-15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的</a:t>
            </a:r>
            <a:r>
              <a:rPr sz="3200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學</a:t>
            </a:r>
            <a:endParaRPr lang="en-US" sz="3200" dirty="0"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  <a:p>
            <a:pPr marL="12701" marR="5080">
              <a:lnSpc>
                <a:spcPts val="4200"/>
              </a:lnSpc>
              <a:spcBef>
                <a:spcPts val="105"/>
              </a:spcBef>
              <a:tabLst>
                <a:tab pos="528320" algn="l"/>
              </a:tabLst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 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  </a:t>
            </a:r>
            <a:r>
              <a:rPr sz="3200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習</a:t>
            </a:r>
            <a:r>
              <a:rPr sz="3200" spc="-15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環</a:t>
            </a:r>
            <a:r>
              <a:rPr sz="3200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境，</a:t>
            </a:r>
            <a:r>
              <a:rPr sz="3200" spc="-15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期</a:t>
            </a:r>
            <a:r>
              <a:rPr sz="3200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待您</a:t>
            </a:r>
            <a:r>
              <a:rPr sz="3200" spc="-15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的</a:t>
            </a:r>
            <a:r>
              <a:rPr sz="3200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參與</a:t>
            </a:r>
            <a:r>
              <a:rPr sz="3200" dirty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!</a:t>
            </a:r>
          </a:p>
          <a:p>
            <a:pPr marL="12701">
              <a:lnSpc>
                <a:spcPts val="4200"/>
              </a:lnSpc>
              <a:spcBef>
                <a:spcPts val="1520"/>
              </a:spcBef>
              <a:tabLst>
                <a:tab pos="528320" algn="l"/>
              </a:tabLst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2.</a:t>
            </a:r>
            <a:r>
              <a:rPr sz="3200" dirty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報名</a:t>
            </a:r>
            <a:r>
              <a:rPr sz="3200" spc="-15" dirty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網</a:t>
            </a:r>
            <a:r>
              <a:rPr sz="3200" dirty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址：</a:t>
            </a:r>
          </a:p>
          <a:p>
            <a:pPr marL="527685">
              <a:lnSpc>
                <a:spcPts val="4200"/>
              </a:lnSpc>
              <a:spcBef>
                <a:spcPts val="15"/>
              </a:spcBef>
            </a:pPr>
            <a:r>
              <a:rPr lang="en-US" sz="2800" spc="-5" dirty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  <a:hlinkClick r:id="rId2"/>
              </a:rPr>
              <a:t>https://forms.gle/GFRA8hUmqFES3cCe6</a:t>
            </a:r>
            <a:endParaRPr lang="en-US" sz="2800" spc="-5" dirty="0"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  <a:p>
            <a:pPr marL="527685">
              <a:lnSpc>
                <a:spcPts val="4200"/>
              </a:lnSpc>
              <a:spcBef>
                <a:spcPts val="15"/>
              </a:spcBef>
            </a:pPr>
            <a:r>
              <a:rPr sz="3200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歡迎</a:t>
            </a:r>
            <a:r>
              <a:rPr sz="3200" spc="-15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上</a:t>
            </a:r>
            <a:r>
              <a:rPr sz="3200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網報</a:t>
            </a:r>
            <a:r>
              <a:rPr sz="3200" spc="-15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名</a:t>
            </a:r>
            <a:r>
              <a:rPr sz="3200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或以</a:t>
            </a:r>
            <a:r>
              <a:rPr sz="3200" spc="-15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撥</a:t>
            </a:r>
            <a:r>
              <a:rPr sz="3200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打電</a:t>
            </a:r>
            <a:r>
              <a:rPr sz="3200" spc="-15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話</a:t>
            </a:r>
            <a:r>
              <a:rPr sz="3200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方式</a:t>
            </a:r>
            <a:r>
              <a:rPr sz="3200" spc="-15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報</a:t>
            </a:r>
            <a:r>
              <a:rPr sz="3200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名，</a:t>
            </a:r>
            <a:r>
              <a:rPr sz="3200" spc="5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收到</a:t>
            </a:r>
            <a:r>
              <a:rPr sz="3200" spc="-15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您</a:t>
            </a:r>
            <a:r>
              <a:rPr sz="3200" spc="5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的資</a:t>
            </a:r>
            <a:r>
              <a:rPr sz="3200" spc="-15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料</a:t>
            </a:r>
            <a:r>
              <a:rPr sz="3200" spc="5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或通</a:t>
            </a:r>
            <a:r>
              <a:rPr sz="3200" spc="-15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知</a:t>
            </a:r>
            <a:r>
              <a:rPr sz="3200" spc="5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後，</a:t>
            </a:r>
            <a:r>
              <a:rPr sz="3200" spc="-15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我</a:t>
            </a:r>
            <a:r>
              <a:rPr sz="3200" spc="5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們會</a:t>
            </a:r>
            <a:r>
              <a:rPr sz="3200" spc="-15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儘</a:t>
            </a:r>
            <a:r>
              <a:rPr sz="3200" spc="5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快</a:t>
            </a:r>
            <a:r>
              <a:rPr sz="3200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跟您</a:t>
            </a:r>
            <a:r>
              <a:rPr sz="3200" spc="-15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聯</a:t>
            </a:r>
            <a:r>
              <a:rPr sz="3200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繫</a:t>
            </a:r>
            <a:r>
              <a:rPr sz="3200" dirty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。</a:t>
            </a:r>
            <a:r>
              <a:rPr lang="en-US" sz="3200" dirty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              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   </a:t>
            </a:r>
            <a:endParaRPr sz="3200" dirty="0"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7329DE6-CBC6-498F-B415-37BDFA2D0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1676400"/>
            <a:ext cx="2667000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D9334BF-CA9A-4491-BC4B-A3E99C9148B6}"/>
              </a:ext>
            </a:extLst>
          </p:cNvPr>
          <p:cNvSpPr txBox="1"/>
          <p:nvPr/>
        </p:nvSpPr>
        <p:spPr>
          <a:xfrm>
            <a:off x="6553200" y="5654986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雙龍</a:t>
            </a:r>
            <a:r>
              <a:rPr lang="zh-TW" altLang="en-US" sz="3200" spc="-15" dirty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志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工團及輔導室 </a:t>
            </a:r>
            <a:r>
              <a:rPr lang="zh-TW" altLang="en-US" sz="3200" spc="-15" dirty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敬啟</a:t>
            </a:r>
            <a:endParaRPr lang="zh-TW" altLang="en-US" sz="3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6"/>
          <p:cNvSpPr txBox="1">
            <a:spLocks noGrp="1"/>
          </p:cNvSpPr>
          <p:nvPr>
            <p:ph type="title"/>
          </p:nvPr>
        </p:nvSpPr>
        <p:spPr>
          <a:xfrm>
            <a:off x="2133600" y="1371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C00000"/>
              </a:buClr>
              <a:buSzPts val="7200"/>
            </a:pPr>
            <a:r>
              <a:rPr lang="zh-TW" altLang="en-US" sz="6600" b="1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雙龍國小 歡迎您</a:t>
            </a:r>
            <a:r>
              <a:rPr lang="en-US" altLang="zh-TW" sz="6600" b="1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~</a:t>
            </a:r>
            <a:endParaRPr sz="6600" b="1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80AE415-9694-4F51-B9F0-072C68C61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7" y="2819400"/>
            <a:ext cx="5181600" cy="426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30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110033" y="4297068"/>
            <a:ext cx="7772400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ts val="4000"/>
              </a:lnSpc>
              <a:spcBef>
                <a:spcPct val="0"/>
              </a:spcBef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輔導主任</a:t>
            </a:r>
            <a:r>
              <a:rPr lang="en-US" altLang="zh-TW" sz="32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32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馮婉珍</a:t>
            </a:r>
            <a:endParaRPr lang="en-US" altLang="zh-TW" sz="3200" b="1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lnSpc>
                <a:spcPts val="4000"/>
              </a:lnSpc>
              <a:spcBef>
                <a:spcPct val="0"/>
              </a:spcBef>
              <a:defRPr/>
            </a:pPr>
            <a:r>
              <a:rPr lang="en-US" altLang="zh-TW" sz="32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4991888</a:t>
            </a:r>
            <a:r>
              <a:rPr lang="zh-TW" altLang="en-US" sz="32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32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#610</a:t>
            </a:r>
            <a:endParaRPr lang="zh-TW" altLang="en-US" sz="3200" b="1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副標題 2">
            <a:extLst>
              <a:ext uri="{FF2B5EF4-FFF2-40B4-BE49-F238E27FC236}">
                <a16:creationId xmlns:a16="http://schemas.microsoft.com/office/drawing/2014/main" id="{1E65E394-9069-4D8C-BEA6-389422065D26}"/>
              </a:ext>
            </a:extLst>
          </p:cNvPr>
          <p:cNvSpPr txBox="1">
            <a:spLocks/>
          </p:cNvSpPr>
          <p:nvPr/>
        </p:nvSpPr>
        <p:spPr>
          <a:xfrm>
            <a:off x="2514600" y="2491434"/>
            <a:ext cx="739140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80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輔導室工作報告</a:t>
            </a:r>
            <a:endParaRPr lang="zh-TW" altLang="en-US" sz="8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514600" y="2438400"/>
            <a:ext cx="7391400" cy="1752600"/>
          </a:xfrm>
        </p:spPr>
        <p:txBody>
          <a:bodyPr>
            <a:noAutofit/>
          </a:bodyPr>
          <a:lstStyle/>
          <a:p>
            <a:r>
              <a:rPr lang="zh-TW" altLang="en-US" sz="8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輔導室工作報告</a:t>
            </a:r>
          </a:p>
        </p:txBody>
      </p:sp>
    </p:spTree>
    <p:extLst>
      <p:ext uri="{BB962C8B-B14F-4D97-AF65-F5344CB8AC3E}">
        <p14:creationId xmlns:p14="http://schemas.microsoft.com/office/powerpoint/2010/main" val="1365668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86200" y="381002"/>
            <a:ext cx="441960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zh-TW" altLang="en-US" sz="4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認識雙龍輔導室</a:t>
            </a:r>
            <a:endParaRPr sz="4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</p:txBody>
      </p:sp>
      <p:graphicFrame>
        <p:nvGraphicFramePr>
          <p:cNvPr id="4" name="內容版面配置區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2544732"/>
              </p:ext>
            </p:extLst>
          </p:nvPr>
        </p:nvGraphicFramePr>
        <p:xfrm>
          <a:off x="762000" y="914400"/>
          <a:ext cx="105156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5089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24200" y="685800"/>
            <a:ext cx="68580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輔導室業務工作及服務項目</a:t>
            </a:r>
            <a:endParaRPr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81202" y="1668650"/>
            <a:ext cx="9717405" cy="998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 algn="just">
              <a:lnSpc>
                <a:spcPts val="3900"/>
              </a:lnSpc>
              <a:spcBef>
                <a:spcPts val="95"/>
              </a:spcBef>
              <a:buFont typeface="Arial"/>
              <a:buChar char="•"/>
              <a:tabLst>
                <a:tab pos="356235" algn="l"/>
              </a:tabLst>
              <a:defRPr/>
            </a:pP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關懷、傾聽、接納、陪伴</a:t>
            </a:r>
            <a:endParaRPr lang="en-US" altLang="zh-TW" sz="32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  <a:p>
            <a:pPr marL="355600" marR="5080" indent="-342900" algn="just">
              <a:lnSpc>
                <a:spcPts val="3900"/>
              </a:lnSpc>
              <a:spcBef>
                <a:spcPts val="95"/>
              </a:spcBef>
              <a:buFont typeface="Arial"/>
              <a:buChar char="•"/>
              <a:tabLst>
                <a:tab pos="356235" algn="l"/>
              </a:tabLst>
              <a:defRPr/>
            </a:pP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輔導諮商：</a:t>
            </a:r>
            <a:r>
              <a:rPr lang="en-US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03-4991888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 </a:t>
            </a:r>
            <a:r>
              <a:rPr lang="en-US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#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 </a:t>
            </a:r>
            <a:r>
              <a:rPr lang="en-US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610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、</a:t>
            </a:r>
            <a:r>
              <a:rPr lang="en-US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620</a:t>
            </a:r>
            <a:endParaRPr lang="en-US" altLang="zh-TW" sz="3200" b="1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710CA776-9EB3-4D60-B644-3D3ACCEE3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941" y="3257550"/>
            <a:ext cx="7418661" cy="2990850"/>
          </a:xfrm>
          <a:prstGeom prst="rect">
            <a:avLst/>
          </a:prstGeom>
          <a:noFill/>
          <a:ln w="57150" cmpd="thickThin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F60660B-F7A9-43F5-A706-BD6191E7E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845" y="1828800"/>
            <a:ext cx="1443950" cy="142875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EEE5E38-2330-4A3E-9360-47C5716A8D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2" y="3505200"/>
            <a:ext cx="823031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99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88265" y="475618"/>
            <a:ext cx="68580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輔導室活動預告</a:t>
            </a: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3002" y="1038776"/>
            <a:ext cx="9717405" cy="6642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 algn="just">
              <a:lnSpc>
                <a:spcPct val="150000"/>
              </a:lnSpc>
              <a:spcBef>
                <a:spcPts val="95"/>
              </a:spcBef>
              <a:buFont typeface="Arial"/>
              <a:buChar char="•"/>
              <a:tabLst>
                <a:tab pos="356235" algn="l"/>
              </a:tabLst>
              <a:defRPr/>
            </a:pP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認識師長活動</a:t>
            </a:r>
            <a:endParaRPr lang="en-US" altLang="zh-TW" sz="32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FF9BA5E-C8AF-4F41-93B2-22A8F455D6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7" y="1838738"/>
            <a:ext cx="2855757" cy="40386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F1060DD-F620-45C8-A994-AD42C8506E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828800"/>
            <a:ext cx="2855757" cy="40386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C87CE37-6F9B-4282-819C-5B879F7B5A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31" y="1828800"/>
            <a:ext cx="2879704" cy="4072467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1337D07D-FB37-40C5-81AA-1F68D9C9D1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608" y="1838738"/>
            <a:ext cx="2880659" cy="407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60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36397" y="1447800"/>
            <a:ext cx="9717405" cy="6642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 algn="just">
              <a:lnSpc>
                <a:spcPct val="150000"/>
              </a:lnSpc>
              <a:spcBef>
                <a:spcPts val="95"/>
              </a:spcBef>
              <a:buFont typeface="Arial"/>
              <a:buChar char="•"/>
              <a:tabLst>
                <a:tab pos="356235" algn="l"/>
              </a:tabLst>
              <a:defRPr/>
            </a:pP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班級親師座談會</a:t>
            </a:r>
            <a:r>
              <a:rPr lang="en-US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(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班親會</a:t>
            </a:r>
            <a:r>
              <a:rPr lang="en-US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)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118949"/>
              </p:ext>
            </p:extLst>
          </p:nvPr>
        </p:nvGraphicFramePr>
        <p:xfrm>
          <a:off x="1331599" y="2286001"/>
          <a:ext cx="9717405" cy="4087417"/>
        </p:xfrm>
        <a:graphic>
          <a:graphicData uri="http://schemas.openxmlformats.org/drawingml/2006/table">
            <a:tbl>
              <a:tblPr bandRow="1">
                <a:tableStyleId>{0505E3EF-67EA-436B-97B2-0124C06EBD24}</a:tableStyleId>
              </a:tblPr>
              <a:tblGrid>
                <a:gridCol w="382929">
                  <a:extLst>
                    <a:ext uri="{9D8B030D-6E8A-4147-A177-3AD203B41FA5}">
                      <a16:colId xmlns:a16="http://schemas.microsoft.com/office/drawing/2014/main" val="549823287"/>
                    </a:ext>
                  </a:extLst>
                </a:gridCol>
                <a:gridCol w="1555746">
                  <a:extLst>
                    <a:ext uri="{9D8B030D-6E8A-4147-A177-3AD203B41FA5}">
                      <a16:colId xmlns:a16="http://schemas.microsoft.com/office/drawing/2014/main" val="3627540490"/>
                    </a:ext>
                  </a:extLst>
                </a:gridCol>
                <a:gridCol w="1555746">
                  <a:extLst>
                    <a:ext uri="{9D8B030D-6E8A-4147-A177-3AD203B41FA5}">
                      <a16:colId xmlns:a16="http://schemas.microsoft.com/office/drawing/2014/main" val="2238072086"/>
                    </a:ext>
                  </a:extLst>
                </a:gridCol>
                <a:gridCol w="1555746">
                  <a:extLst>
                    <a:ext uri="{9D8B030D-6E8A-4147-A177-3AD203B41FA5}">
                      <a16:colId xmlns:a16="http://schemas.microsoft.com/office/drawing/2014/main" val="3877960793"/>
                    </a:ext>
                  </a:extLst>
                </a:gridCol>
                <a:gridCol w="1555746">
                  <a:extLst>
                    <a:ext uri="{9D8B030D-6E8A-4147-A177-3AD203B41FA5}">
                      <a16:colId xmlns:a16="http://schemas.microsoft.com/office/drawing/2014/main" val="3922103500"/>
                    </a:ext>
                  </a:extLst>
                </a:gridCol>
                <a:gridCol w="1555746">
                  <a:extLst>
                    <a:ext uri="{9D8B030D-6E8A-4147-A177-3AD203B41FA5}">
                      <a16:colId xmlns:a16="http://schemas.microsoft.com/office/drawing/2014/main" val="3012843202"/>
                    </a:ext>
                  </a:extLst>
                </a:gridCol>
                <a:gridCol w="1555746">
                  <a:extLst>
                    <a:ext uri="{9D8B030D-6E8A-4147-A177-3AD203B41FA5}">
                      <a16:colId xmlns:a16="http://schemas.microsoft.com/office/drawing/2014/main" val="2165936023"/>
                    </a:ext>
                  </a:extLst>
                </a:gridCol>
              </a:tblGrid>
              <a:tr h="5450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週次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星期一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星期二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星期三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星期四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星期五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星期六</a:t>
                      </a: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969278208"/>
                  </a:ext>
                </a:extLst>
              </a:tr>
              <a:tr h="8857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lang="zh-TW" sz="2800" dirty="0">
                        <a:solidFill>
                          <a:srgbClr val="0000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en-US" alt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</a:t>
                      </a:r>
                      <a:r>
                        <a:rPr lang="en-US" alt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</a:t>
                      </a: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</a:t>
                      </a:r>
                      <a:r>
                        <a:rPr lang="en-US" alt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</a:t>
                      </a:r>
                      <a:endParaRPr 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r>
                        <a:rPr lang="zh-TW" altLang="en-US" sz="28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開學日</a:t>
                      </a:r>
                      <a:endParaRPr lang="zh-TW" altLang="zh-TW" sz="28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08/3</a:t>
                      </a:r>
                      <a:r>
                        <a:rPr lang="en-US" alt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認識師長</a:t>
                      </a:r>
                      <a:endParaRPr lang="en-US" alt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輔導活動</a:t>
                      </a:r>
                      <a:endParaRPr 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09/01</a:t>
                      </a:r>
                      <a:endParaRPr lang="en-US" alt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09/02</a:t>
                      </a:r>
                      <a:endParaRPr 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2711750303"/>
                  </a:ext>
                </a:extLst>
              </a:tr>
              <a:tr h="10080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endParaRPr lang="zh-TW" sz="2800" dirty="0">
                        <a:solidFill>
                          <a:srgbClr val="0000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09/04 </a:t>
                      </a:r>
                      <a:endParaRPr 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09/05</a:t>
                      </a:r>
                      <a:endParaRPr lang="en-US" alt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學生慶生</a:t>
                      </a:r>
                      <a:r>
                        <a:rPr lang="zh-TW" altLang="en-US" sz="18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活動</a:t>
                      </a:r>
                      <a:endParaRPr lang="zh-TW" altLang="zh-TW" sz="18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zh-TW" sz="18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09/06</a:t>
                      </a:r>
                      <a:endParaRPr lang="en-US" alt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教師慶生</a:t>
                      </a:r>
                      <a:r>
                        <a:rPr lang="zh-TW" altLang="en-US" sz="18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活動</a:t>
                      </a:r>
                      <a:endParaRPr lang="zh-TW" altLang="zh-TW" sz="18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zh-TW" sz="20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7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09/</a:t>
                      </a:r>
                      <a:r>
                        <a:rPr lang="en-US" alt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07</a:t>
                      </a:r>
                      <a:endParaRPr 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alt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09/</a:t>
                      </a:r>
                      <a:r>
                        <a:rPr lang="en-US" alt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08</a:t>
                      </a: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endParaRPr 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</a:t>
                      </a: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9/09</a:t>
                      </a:r>
                      <a:endParaRPr lang="en-US" alt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3203542537"/>
                  </a:ext>
                </a:extLst>
              </a:tr>
              <a:tr h="12949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80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lang="zh-TW" sz="2800" dirty="0">
                        <a:solidFill>
                          <a:srgbClr val="0000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09/</a:t>
                      </a:r>
                      <a:r>
                        <a:rPr lang="en-US" alt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</a:t>
                      </a: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endParaRPr 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09/</a:t>
                      </a:r>
                      <a:r>
                        <a:rPr lang="en-US" alt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  <a:endParaRPr 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志工會議、</a:t>
                      </a:r>
                      <a:endParaRPr lang="en-US" alt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家庭教育優質化研習</a:t>
                      </a:r>
                      <a:endParaRPr lang="zh-TW" sz="18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09/</a:t>
                      </a:r>
                      <a:r>
                        <a:rPr lang="en-US" alt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13</a:t>
                      </a:r>
                      <a:endParaRPr 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4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班親會</a:t>
                      </a:r>
                      <a:endParaRPr lang="en-US" altLang="zh-TW" sz="24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4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</a:t>
                      </a:r>
                      <a:r>
                        <a:rPr lang="en-US" altLang="zh-TW" sz="24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.1.4.5)</a:t>
                      </a:r>
                      <a:endParaRPr lang="zh-TW" altLang="zh-TW" sz="24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7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09/</a:t>
                      </a:r>
                      <a:r>
                        <a:rPr lang="en-US" alt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14</a:t>
                      </a:r>
                      <a:endParaRPr 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r>
                        <a:rPr lang="zh-TW" altLang="zh-TW" sz="24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班親會</a:t>
                      </a:r>
                      <a:endParaRPr lang="en-US" altLang="zh-TW" sz="24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4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</a:t>
                      </a:r>
                      <a:r>
                        <a:rPr lang="en-US" altLang="zh-TW" sz="24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.2.3.6)</a:t>
                      </a:r>
                      <a:endParaRPr lang="zh-TW" altLang="zh-TW" sz="24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09/</a:t>
                      </a:r>
                      <a:r>
                        <a:rPr lang="en-US" alt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endParaRPr 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</a:t>
                      </a: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9/16</a:t>
                      </a:r>
                      <a:endParaRPr lang="en-US" alt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229617586"/>
                  </a:ext>
                </a:extLst>
              </a:tr>
            </a:tbl>
          </a:graphicData>
        </a:graphic>
      </p:graphicFrame>
      <p:pic>
        <p:nvPicPr>
          <p:cNvPr id="1026" name="Picture 2" descr="可爱学生图片素材-可爱学生精选素材-可爱学生插画-素材免费打包下载-mac天空素材下载">
            <a:extLst>
              <a:ext uri="{FF2B5EF4-FFF2-40B4-BE49-F238E27FC236}">
                <a16:creationId xmlns:a16="http://schemas.microsoft.com/office/drawing/2014/main" id="{4BF89B45-1D2A-4F8D-A12D-414556C03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197312"/>
            <a:ext cx="2057400" cy="106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17CC6193-D757-4009-A59C-49FF9C3E87C1}"/>
              </a:ext>
            </a:extLst>
          </p:cNvPr>
          <p:cNvSpPr txBox="1">
            <a:spLocks/>
          </p:cNvSpPr>
          <p:nvPr/>
        </p:nvSpPr>
        <p:spPr>
          <a:xfrm>
            <a:off x="3988265" y="475618"/>
            <a:ext cx="68580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4400" b="0" i="0">
                <a:solidFill>
                  <a:srgbClr val="974707"/>
                </a:solidFill>
                <a:latin typeface="Droid Sans Fallback"/>
                <a:ea typeface="+mj-ea"/>
                <a:cs typeface="Droid Sans Fallback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zh-TW" altLang="en-US" b="1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輔導室活動預告</a:t>
            </a:r>
            <a:r>
              <a:rPr lang="en-US" altLang="zh-TW" b="1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b="1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b="1" kern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53724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85800" y="1371600"/>
            <a:ext cx="10744200" cy="442172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 algn="just">
              <a:lnSpc>
                <a:spcPct val="150000"/>
              </a:lnSpc>
              <a:spcBef>
                <a:spcPts val="95"/>
              </a:spcBef>
              <a:buFont typeface="Arial"/>
              <a:buChar char="•"/>
              <a:tabLst>
                <a:tab pos="356235" algn="l"/>
              </a:tabLst>
              <a:defRPr/>
            </a:pP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規劃教師輔導增能研習：兒少保護、輔導知能、特教知能</a:t>
            </a:r>
            <a:endParaRPr lang="en-US" altLang="zh-TW" sz="32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  <a:p>
            <a:pPr marL="355600" marR="5080" indent="-342900" algn="just">
              <a:lnSpc>
                <a:spcPct val="150000"/>
              </a:lnSpc>
              <a:spcBef>
                <a:spcPts val="95"/>
              </a:spcBef>
              <a:buFont typeface="Arial"/>
              <a:buChar char="•"/>
              <a:tabLst>
                <a:tab pos="356235" algn="l"/>
              </a:tabLst>
              <a:defRPr/>
            </a:pP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辦理班級宣導活動：班親會</a:t>
            </a:r>
            <a:endParaRPr lang="en-US" altLang="zh-TW" sz="32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  <a:p>
            <a:pPr marL="355600" marR="5080" indent="-342900" algn="just">
              <a:lnSpc>
                <a:spcPct val="150000"/>
              </a:lnSpc>
              <a:spcBef>
                <a:spcPts val="95"/>
              </a:spcBef>
              <a:buFont typeface="Arial"/>
              <a:buChar char="•"/>
              <a:tabLst>
                <a:tab pos="356235" algn="l"/>
              </a:tabLst>
              <a:defRPr/>
            </a:pP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辦理親職講座：</a:t>
            </a:r>
            <a:r>
              <a:rPr lang="en-US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【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迎新親職講座</a:t>
            </a:r>
            <a:r>
              <a:rPr lang="en-US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】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、</a:t>
            </a:r>
            <a:r>
              <a:rPr lang="en-US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【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讓孩子與</a:t>
            </a:r>
            <a:r>
              <a:rPr lang="en-US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3C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共舞</a:t>
            </a:r>
            <a:r>
              <a:rPr lang="en-US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】</a:t>
            </a:r>
          </a:p>
          <a:p>
            <a:pPr marL="355600" marR="5080" indent="-342900" algn="just">
              <a:lnSpc>
                <a:spcPct val="150000"/>
              </a:lnSpc>
              <a:spcBef>
                <a:spcPts val="95"/>
              </a:spcBef>
              <a:buFont typeface="Arial"/>
              <a:buChar char="•"/>
              <a:tabLst>
                <a:tab pos="356235" algn="l"/>
              </a:tabLst>
              <a:defRPr/>
            </a:pP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辦理感恩活動：教師節</a:t>
            </a:r>
            <a:endParaRPr lang="en-US" altLang="zh-TW" sz="32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  <a:p>
            <a:pPr marL="355600" marR="5080" indent="-342900" algn="just">
              <a:lnSpc>
                <a:spcPct val="150000"/>
              </a:lnSpc>
              <a:spcBef>
                <a:spcPts val="95"/>
              </a:spcBef>
              <a:buFont typeface="Arial"/>
              <a:buChar char="•"/>
              <a:tabLst>
                <a:tab pos="356235" algn="l"/>
              </a:tabLst>
              <a:defRPr/>
            </a:pP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輔導學童學習：生命教育、性平教育</a:t>
            </a:r>
            <a:endParaRPr lang="en-US" altLang="zh-TW" sz="32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  <a:p>
            <a:pPr marL="355600" marR="5080" indent="-342900" algn="just">
              <a:lnSpc>
                <a:spcPct val="150000"/>
              </a:lnSpc>
              <a:spcBef>
                <a:spcPts val="95"/>
              </a:spcBef>
              <a:buFont typeface="Arial"/>
              <a:buChar char="•"/>
              <a:tabLst>
                <a:tab pos="356235" algn="l"/>
              </a:tabLst>
              <a:defRPr/>
            </a:pP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推行特殊教育：特教宣導</a:t>
            </a:r>
            <a:endParaRPr lang="en-US" altLang="zh-TW" sz="32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5171C1B-956E-4256-A937-A0993D688D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703" b="88224" l="4000" r="99000">
                        <a14:foregroundMark x1="3400" y1="54092" x2="17000" y2="49301"/>
                        <a14:foregroundMark x1="17000" y1="49301" x2="25200" y2="60878"/>
                        <a14:foregroundMark x1="25200" y1="60878" x2="67000" y2="46507"/>
                        <a14:foregroundMark x1="67000" y1="46507" x2="81400" y2="50699"/>
                        <a14:foregroundMark x1="81400" y1="50699" x2="90862" y2="50394"/>
                        <a14:foregroundMark x1="97539" y1="57474" x2="99000" y2="60279"/>
                        <a14:foregroundMark x1="9400" y1="51896" x2="5000" y2="77445"/>
                        <a14:foregroundMark x1="5000" y1="77445" x2="16800" y2="81437"/>
                        <a14:foregroundMark x1="16800" y1="81437" x2="29600" y2="79042"/>
                        <a14:foregroundMark x1="29600" y1="79042" x2="29600" y2="79042"/>
                        <a14:foregroundMark x1="38200" y1="79840" x2="50600" y2="70659"/>
                        <a14:foregroundMark x1="50600" y1="70659" x2="53800" y2="70060"/>
                        <a14:foregroundMark x1="30200" y1="82834" x2="38800" y2="80040"/>
                        <a14:foregroundMark x1="39400" y1="79441" x2="44200" y2="78044"/>
                        <a14:foregroundMark x1="31000" y1="83234" x2="37800" y2="82036"/>
                        <a14:foregroundMark x1="4400" y1="54092" x2="6200" y2="66667"/>
                        <a14:foregroundMark x1="6200" y1="66667" x2="6200" y2="66667"/>
                        <a14:foregroundMark x1="52200" y1="76248" x2="73000" y2="78842"/>
                        <a14:foregroundMark x1="73000" y1="78842" x2="77000" y2="66667"/>
                        <a14:foregroundMark x1="73200" y1="79042" x2="87000" y2="88423"/>
                        <a14:foregroundMark x1="87000" y1="88423" x2="95600" y2="75050"/>
                        <a14:foregroundMark x1="95600" y1="75050" x2="96600" y2="69261"/>
                        <a14:foregroundMark x1="51800" y1="51098" x2="70600" y2="48902"/>
                        <a14:foregroundMark x1="70600" y1="48902" x2="76200" y2="57285"/>
                        <a14:foregroundMark x1="58200" y1="58084" x2="65200" y2="68663"/>
                        <a14:foregroundMark x1="65200" y1="68663" x2="52000" y2="68862"/>
                        <a14:foregroundMark x1="52000" y1="68862" x2="52200" y2="67864"/>
                        <a14:foregroundMark x1="60200" y1="56088" x2="74000" y2="53493"/>
                        <a14:foregroundMark x1="74000" y1="53493" x2="75800" y2="54092"/>
                        <a14:foregroundMark x1="84000" y1="55289" x2="90800" y2="58084"/>
                        <a14:foregroundMark x1="10400" y1="55090" x2="20000" y2="61677"/>
                        <a14:foregroundMark x1="34200" y1="67066" x2="37200" y2="73653"/>
                        <a14:foregroundMark x1="31000" y1="73852" x2="32000" y2="78244"/>
                        <a14:foregroundMark x1="43200" y1="62076" x2="49200" y2="64072"/>
                        <a14:foregroundMark x1="4400" y1="60279" x2="4000" y2="75848"/>
                        <a14:foregroundMark x1="88600" y1="84631" x2="91200" y2="81836"/>
                        <a14:foregroundMark x1="89200" y1="84631" x2="93000" y2="81836"/>
                        <a14:foregroundMark x1="89000" y1="85030" x2="92000" y2="84431"/>
                        <a14:backgroundMark x1="90200" y1="87226" x2="99600" y2="76647"/>
                        <a14:backgroundMark x1="99600" y1="76647" x2="99600" y2="76647"/>
                        <a14:backgroundMark x1="94200" y1="82635" x2="99800" y2="72056"/>
                        <a14:backgroundMark x1="92800" y1="48902" x2="99600" y2="558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0" t="45075" b="12904"/>
          <a:stretch/>
        </p:blipFill>
        <p:spPr>
          <a:xfrm>
            <a:off x="7848600" y="3620169"/>
            <a:ext cx="3733800" cy="1637631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C7E078B1-EF1B-457E-82A6-7AD336CD540D}"/>
              </a:ext>
            </a:extLst>
          </p:cNvPr>
          <p:cNvSpPr txBox="1">
            <a:spLocks/>
          </p:cNvSpPr>
          <p:nvPr/>
        </p:nvSpPr>
        <p:spPr>
          <a:xfrm>
            <a:off x="3988265" y="475618"/>
            <a:ext cx="68580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4400" b="0" i="0">
                <a:solidFill>
                  <a:srgbClr val="974707"/>
                </a:solidFill>
                <a:latin typeface="Droid Sans Fallback"/>
                <a:ea typeface="+mj-ea"/>
                <a:cs typeface="Droid Sans Fallback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zh-TW" altLang="en-US" b="1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輔導室活動預告</a:t>
            </a:r>
            <a:r>
              <a:rPr lang="en-US" altLang="zh-TW" b="1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b="1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b="1" kern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21165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71800" y="567577"/>
            <a:ext cx="68580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輔導室重要活動</a:t>
            </a: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志工招募</a:t>
            </a:r>
            <a:endParaRPr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71600" y="2204970"/>
            <a:ext cx="10058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https://socialgood.weebly.com/5204913007024535240372356520320303402290934389.html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object 3"/>
          <p:cNvSpPr txBox="1"/>
          <p:nvPr/>
        </p:nvSpPr>
        <p:spPr>
          <a:xfrm>
            <a:off x="1237591" y="1352329"/>
            <a:ext cx="9717405" cy="6642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 algn="just">
              <a:lnSpc>
                <a:spcPct val="150000"/>
              </a:lnSpc>
              <a:spcBef>
                <a:spcPts val="95"/>
              </a:spcBef>
              <a:buFont typeface="Arial"/>
              <a:buChar char="•"/>
              <a:tabLst>
                <a:tab pos="356235" algn="l"/>
              </a:tabLst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根據美國統計局「志工服務的好處」：文章摘錄自</a:t>
            </a:r>
            <a:endParaRPr lang="en-US" altLang="zh-TW" sz="3200" b="1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</p:txBody>
      </p:sp>
      <p:sp>
        <p:nvSpPr>
          <p:cNvPr id="9" name="object 3"/>
          <p:cNvSpPr txBox="1"/>
          <p:nvPr/>
        </p:nvSpPr>
        <p:spPr>
          <a:xfrm>
            <a:off x="1237591" y="2590800"/>
            <a:ext cx="9717405" cy="39600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 algn="just">
              <a:lnSpc>
                <a:spcPct val="150000"/>
              </a:lnSpc>
              <a:spcBef>
                <a:spcPts val="95"/>
              </a:spcBef>
              <a:buFont typeface="Arial"/>
              <a:buChar char="•"/>
              <a:tabLst>
                <a:tab pos="356235" algn="l"/>
              </a:tabLst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志工服務將其他人及你的生活圈連結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5600" marR="5080" indent="-342900" algn="just">
              <a:lnSpc>
                <a:spcPct val="150000"/>
              </a:lnSpc>
              <a:spcBef>
                <a:spcPts val="95"/>
              </a:spcBef>
              <a:buFont typeface="Arial"/>
              <a:buChar char="•"/>
              <a:tabLst>
                <a:tab pos="356235" algn="l"/>
              </a:tabLst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志工服務讓你可以從不同角度看事情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5600" marR="5080" indent="-342900" algn="just">
              <a:lnSpc>
                <a:spcPct val="150000"/>
              </a:lnSpc>
              <a:spcBef>
                <a:spcPts val="95"/>
              </a:spcBef>
              <a:buFont typeface="Arial"/>
              <a:buChar char="•"/>
              <a:tabLst>
                <a:tab pos="356235" algn="l"/>
              </a:tabLst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在履歷上，志工服務是加分的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5600" marR="5080" indent="-342900" algn="just">
              <a:lnSpc>
                <a:spcPct val="150000"/>
              </a:lnSpc>
              <a:spcBef>
                <a:spcPts val="95"/>
              </a:spcBef>
              <a:buFont typeface="Arial"/>
              <a:buChar char="•"/>
              <a:tabLst>
                <a:tab pos="356235" algn="l"/>
              </a:tabLst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志工服務可以增進你的健康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5600" marR="5080" indent="-342900" algn="just">
              <a:lnSpc>
                <a:spcPct val="150000"/>
              </a:lnSpc>
              <a:spcBef>
                <a:spcPts val="95"/>
              </a:spcBef>
              <a:buFont typeface="Arial"/>
              <a:buChar char="•"/>
              <a:tabLst>
                <a:tab pos="356235" algn="l"/>
              </a:tabLst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志工服務幫助你學習新的技能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5600" marR="5080" indent="-342900" algn="just">
              <a:lnSpc>
                <a:spcPct val="150000"/>
              </a:lnSpc>
              <a:spcBef>
                <a:spcPts val="95"/>
              </a:spcBef>
              <a:buFont typeface="Arial"/>
              <a:buChar char="•"/>
              <a:tabLst>
                <a:tab pos="356235" algn="l"/>
              </a:tabLst>
            </a:pPr>
            <a:endParaRPr lang="en-US" altLang="zh-TW" sz="32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93EEF2B-494A-402A-93D2-E2A214A19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039117"/>
            <a:ext cx="2438400" cy="244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89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68930" y="76200"/>
            <a:ext cx="673227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服務志工組別及時間、說明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957018"/>
              </p:ext>
            </p:extLst>
          </p:nvPr>
        </p:nvGraphicFramePr>
        <p:xfrm>
          <a:off x="685800" y="838200"/>
          <a:ext cx="10782300" cy="57599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52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2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7989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400"/>
                        </a:spcBef>
                      </a:pPr>
                      <a:r>
                        <a:rPr sz="2400" dirty="0">
                          <a:solidFill>
                            <a:srgbClr val="FFFF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服務組別</a:t>
                      </a:r>
                      <a:endParaRPr sz="24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1400"/>
                        </a:spcBef>
                      </a:pPr>
                      <a:r>
                        <a:rPr sz="2400" dirty="0">
                          <a:solidFill>
                            <a:srgbClr val="FFFF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服務時間</a:t>
                      </a:r>
                      <a:endParaRPr sz="24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400"/>
                        </a:spcBef>
                      </a:pPr>
                      <a:r>
                        <a:rPr sz="2400" dirty="0">
                          <a:solidFill>
                            <a:srgbClr val="FFFF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工作說明</a:t>
                      </a:r>
                      <a:endParaRPr sz="24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904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535"/>
                        </a:spcBef>
                      </a:pPr>
                      <a:r>
                        <a:rPr sz="2400" dirty="0" err="1">
                          <a:solidFill>
                            <a:srgbClr val="FFFF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交通組</a:t>
                      </a:r>
                      <a:endParaRPr sz="2400" dirty="0">
                        <a:solidFill>
                          <a:srgbClr val="FFFF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6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lang="zh-TW" alt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星期一～五：上午</a:t>
                      </a:r>
                      <a:r>
                        <a:rPr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7:00</a:t>
                      </a:r>
                      <a:r>
                        <a:rPr lang="zh-TW" alt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至</a:t>
                      </a:r>
                      <a:r>
                        <a:rPr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8:00(</a:t>
                      </a:r>
                      <a:r>
                        <a:rPr sz="1800" dirty="0" err="1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上學</a:t>
                      </a:r>
                      <a:r>
                        <a:rPr lang="zh-TW" alt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時段</a:t>
                      </a:r>
                      <a:r>
                        <a:rPr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)</a:t>
                      </a:r>
                    </a:p>
                    <a:p>
                      <a:pPr marL="74930" marR="719455">
                        <a:lnSpc>
                          <a:spcPct val="100000"/>
                        </a:lnSpc>
                      </a:pPr>
                      <a:r>
                        <a:rPr sz="1800" dirty="0" err="1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星期一</a:t>
                      </a:r>
                      <a:r>
                        <a:rPr 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.</a:t>
                      </a:r>
                      <a:r>
                        <a:rPr lang="zh-TW" alt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三</a:t>
                      </a:r>
                      <a:r>
                        <a:rPr lang="en-US" altLang="zh-TW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.</a:t>
                      </a:r>
                      <a:r>
                        <a:rPr sz="1800" dirty="0" err="1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四</a:t>
                      </a:r>
                      <a:r>
                        <a:rPr lang="en-US" altLang="zh-TW" sz="1800" dirty="0" err="1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.</a:t>
                      </a:r>
                      <a:r>
                        <a:rPr sz="1800" dirty="0" err="1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五</a:t>
                      </a:r>
                      <a:r>
                        <a:rPr lang="zh-TW" alt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：中午</a:t>
                      </a:r>
                      <a:r>
                        <a:rPr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12:30</a:t>
                      </a:r>
                      <a:r>
                        <a:rPr lang="zh-TW" alt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至</a:t>
                      </a:r>
                      <a:r>
                        <a:rPr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12:50</a:t>
                      </a:r>
                      <a:r>
                        <a:rPr sz="1800" spc="-1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(</a:t>
                      </a:r>
                      <a:r>
                        <a:rPr sz="1800" dirty="0" err="1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放學</a:t>
                      </a:r>
                      <a:r>
                        <a:rPr lang="zh-TW" alt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時段</a:t>
                      </a:r>
                      <a:r>
                        <a:rPr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)  </a:t>
                      </a:r>
                      <a:endParaRPr 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  <a:p>
                      <a:pPr marL="74930" marR="719455">
                        <a:lnSpc>
                          <a:spcPct val="100000"/>
                        </a:lnSpc>
                      </a:pPr>
                      <a:r>
                        <a:rPr lang="zh-TW" alt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星期一</a:t>
                      </a:r>
                      <a:r>
                        <a:rPr lang="en-US" altLang="zh-TW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.</a:t>
                      </a:r>
                      <a:r>
                        <a:rPr lang="zh-TW" alt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二</a:t>
                      </a:r>
                      <a:r>
                        <a:rPr lang="en-US" altLang="zh-TW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.</a:t>
                      </a:r>
                      <a:r>
                        <a:rPr lang="zh-TW" alt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四</a:t>
                      </a:r>
                      <a:r>
                        <a:rPr lang="en-US" altLang="zh-TW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.</a:t>
                      </a:r>
                      <a:r>
                        <a:rPr lang="zh-TW" alt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五：下午</a:t>
                      </a:r>
                      <a:r>
                        <a:rPr lang="en-US" altLang="zh-TW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3</a:t>
                      </a:r>
                      <a:r>
                        <a:rPr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:2</a:t>
                      </a:r>
                      <a:r>
                        <a:rPr 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5</a:t>
                      </a:r>
                      <a:r>
                        <a:rPr lang="zh-TW" alt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至</a:t>
                      </a:r>
                      <a:r>
                        <a:rPr lang="en-US" altLang="zh-TW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3</a:t>
                      </a:r>
                      <a:r>
                        <a:rPr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:</a:t>
                      </a:r>
                      <a:r>
                        <a:rPr lang="en-US" altLang="zh-TW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55</a:t>
                      </a:r>
                      <a:r>
                        <a:rPr sz="1800" spc="-1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(</a:t>
                      </a:r>
                      <a:r>
                        <a:rPr sz="1800" dirty="0" err="1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放學</a:t>
                      </a:r>
                      <a:r>
                        <a:rPr lang="zh-TW" alt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時段</a:t>
                      </a:r>
                      <a:r>
                        <a:rPr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)</a:t>
                      </a:r>
                    </a:p>
                  </a:txBody>
                  <a:tcPr marL="0" marR="0" marT="8445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5565" marR="69850" algn="l">
                        <a:lnSpc>
                          <a:spcPct val="100000"/>
                        </a:lnSpc>
                      </a:pPr>
                      <a:r>
                        <a:rPr sz="1800" dirty="0" err="1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協助交通指揮，維護學生安全</a:t>
                      </a:r>
                      <a:endParaRPr 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  <a:p>
                      <a:pPr marL="75565" marR="69850" algn="l">
                        <a:lnSpc>
                          <a:spcPct val="100000"/>
                        </a:lnSpc>
                      </a:pPr>
                      <a:r>
                        <a:rPr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( 可選單一時段服務)</a:t>
                      </a:r>
                    </a:p>
                  </a:txBody>
                  <a:tcPr marL="0" marR="0" marT="254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561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535"/>
                        </a:spcBef>
                      </a:pPr>
                      <a:r>
                        <a:rPr sz="2400" dirty="0" err="1">
                          <a:solidFill>
                            <a:srgbClr val="FFFF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圖書館組</a:t>
                      </a:r>
                      <a:endParaRPr sz="2400" dirty="0">
                        <a:solidFill>
                          <a:srgbClr val="FFFF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6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800" dirty="0" err="1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星期一～五</a:t>
                      </a:r>
                      <a:r>
                        <a:rPr lang="zh-TW" alt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：</a:t>
                      </a:r>
                      <a:r>
                        <a:rPr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上</a:t>
                      </a:r>
                      <a:r>
                        <a:rPr lang="zh-TW" alt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午</a:t>
                      </a:r>
                      <a:r>
                        <a:rPr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8:00</a:t>
                      </a:r>
                      <a:r>
                        <a:rPr lang="zh-TW" alt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至</a:t>
                      </a:r>
                      <a:r>
                        <a:rPr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12:00，下午1:00</a:t>
                      </a:r>
                      <a:r>
                        <a:rPr lang="zh-TW" alt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至</a:t>
                      </a:r>
                      <a:r>
                        <a:rPr lang="en-US" altLang="zh-TW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4</a:t>
                      </a:r>
                      <a:r>
                        <a:rPr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:00</a:t>
                      </a:r>
                    </a:p>
                    <a:p>
                      <a:pPr marL="74930">
                        <a:lnSpc>
                          <a:spcPct val="100000"/>
                        </a:lnSpc>
                      </a:pPr>
                      <a:r>
                        <a:rPr sz="1800" spc="-5" dirty="0" err="1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星期六</a:t>
                      </a:r>
                      <a:r>
                        <a:rPr lang="zh-TW" altLang="en-US" sz="1800" spc="-5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：上午</a:t>
                      </a:r>
                      <a:r>
                        <a:rPr sz="1800" spc="-5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9:00</a:t>
                      </a:r>
                      <a:r>
                        <a:rPr lang="zh-TW" alt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至</a:t>
                      </a:r>
                      <a:r>
                        <a:rPr sz="1800" spc="-5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11:00</a:t>
                      </a:r>
                      <a:r>
                        <a:rPr sz="1800" spc="-15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sz="1800" spc="-5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(</a:t>
                      </a:r>
                      <a:r>
                        <a:rPr lang="zh-TW" altLang="en-US" sz="1800" spc="-5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視學校行事調整</a:t>
                      </a:r>
                      <a:r>
                        <a:rPr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)</a:t>
                      </a:r>
                    </a:p>
                  </a:txBody>
                  <a:tcPr marL="0" marR="0" marT="8445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75565" algn="l">
                        <a:lnSpc>
                          <a:spcPct val="100000"/>
                        </a:lnSpc>
                      </a:pPr>
                      <a:r>
                        <a:rPr sz="1800" dirty="0" err="1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管理圖書館、借還書服務</a:t>
                      </a:r>
                      <a:endParaRPr sz="18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  <a:p>
                      <a:pPr marL="75565" algn="l">
                        <a:lnSpc>
                          <a:spcPct val="100000"/>
                        </a:lnSpc>
                      </a:pPr>
                      <a:r>
                        <a:rPr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(星期三下午休館)</a:t>
                      </a:r>
                    </a:p>
                  </a:txBody>
                  <a:tcPr marL="0" marR="0" marT="254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333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535"/>
                        </a:spcBef>
                      </a:pPr>
                      <a:r>
                        <a:rPr sz="2400" dirty="0">
                          <a:solidFill>
                            <a:srgbClr val="FFFF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說故事組</a:t>
                      </a:r>
                      <a:endParaRPr sz="24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1949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74930" algn="l">
                        <a:lnSpc>
                          <a:spcPct val="100000"/>
                        </a:lnSpc>
                        <a:spcBef>
                          <a:spcPts val="1535"/>
                        </a:spcBef>
                      </a:pPr>
                      <a:r>
                        <a:rPr sz="1800" dirty="0" err="1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星期二</a:t>
                      </a:r>
                      <a:r>
                        <a:rPr lang="zh-TW" alt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：</a:t>
                      </a:r>
                      <a:r>
                        <a:rPr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上</a:t>
                      </a:r>
                      <a:r>
                        <a:rPr lang="zh-TW" alt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午</a:t>
                      </a:r>
                      <a:r>
                        <a:rPr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8:00</a:t>
                      </a:r>
                      <a:r>
                        <a:rPr lang="zh-TW" alt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至</a:t>
                      </a:r>
                      <a:r>
                        <a:rPr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8:30</a:t>
                      </a:r>
                    </a:p>
                  </a:txBody>
                  <a:tcPr marL="0" marR="0" marT="1949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5565" algn="l">
                        <a:lnSpc>
                          <a:spcPct val="100000"/>
                        </a:lnSpc>
                        <a:spcBef>
                          <a:spcPts val="1535"/>
                        </a:spcBef>
                      </a:pPr>
                      <a:r>
                        <a:rPr lang="zh-TW" alt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入班</a:t>
                      </a:r>
                      <a:r>
                        <a:rPr sz="1800" dirty="0" err="1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為學生說故事</a:t>
                      </a:r>
                      <a:endParaRPr sz="18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1949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5333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535"/>
                        </a:spcBef>
                      </a:pPr>
                      <a:r>
                        <a:rPr lang="zh-TW" altLang="en-US" sz="2400" dirty="0">
                          <a:solidFill>
                            <a:srgbClr val="FFFF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保健</a:t>
                      </a:r>
                      <a:r>
                        <a:rPr sz="2400" dirty="0">
                          <a:solidFill>
                            <a:srgbClr val="FFFF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組</a:t>
                      </a:r>
                      <a:endParaRPr sz="24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1949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74930" algn="l">
                        <a:lnSpc>
                          <a:spcPct val="100000"/>
                        </a:lnSpc>
                        <a:spcBef>
                          <a:spcPts val="1535"/>
                        </a:spcBef>
                      </a:pPr>
                      <a:r>
                        <a:rPr lang="zh-TW" altLang="zh-TW" sz="18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配合健康中心護理師</a:t>
                      </a:r>
                      <a:r>
                        <a:rPr lang="en-US" altLang="zh-TW" sz="18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lang="zh-TW" altLang="zh-TW" sz="18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可彈性</a:t>
                      </a:r>
                      <a:r>
                        <a:rPr lang="zh-TW" altLang="en-US" sz="18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，</a:t>
                      </a:r>
                      <a:r>
                        <a:rPr lang="zh-TW" altLang="en-US" sz="1800" spc="-5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視學校行事調整</a:t>
                      </a:r>
                      <a:r>
                        <a:rPr lang="en-US" altLang="zh-TW" sz="18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)</a:t>
                      </a:r>
                      <a:endParaRPr sz="18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1949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75565" algn="l">
                        <a:lnSpc>
                          <a:spcPct val="100000"/>
                        </a:lnSpc>
                        <a:spcBef>
                          <a:spcPts val="1535"/>
                        </a:spcBef>
                      </a:pPr>
                      <a:r>
                        <a:rPr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支援健康中心工作</a:t>
                      </a:r>
                    </a:p>
                  </a:txBody>
                  <a:tcPr marL="0" marR="0" marT="1949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333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535"/>
                        </a:spcBef>
                      </a:pPr>
                      <a:r>
                        <a:rPr sz="2400" dirty="0">
                          <a:solidFill>
                            <a:srgbClr val="FFFF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環保組</a:t>
                      </a:r>
                      <a:endParaRPr sz="24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1949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74930" algn="l">
                        <a:lnSpc>
                          <a:spcPct val="100000"/>
                        </a:lnSpc>
                        <a:spcBef>
                          <a:spcPts val="1535"/>
                        </a:spcBef>
                      </a:pPr>
                      <a:r>
                        <a:rPr sz="1800" dirty="0" err="1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星期一</a:t>
                      </a:r>
                      <a:r>
                        <a:rPr lang="en-US" altLang="zh-TW" sz="1800" dirty="0" err="1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.</a:t>
                      </a:r>
                      <a:r>
                        <a:rPr sz="1800" dirty="0" err="1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二</a:t>
                      </a:r>
                      <a:r>
                        <a:rPr lang="en-US" altLang="zh-TW" sz="1800" dirty="0" err="1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.</a:t>
                      </a:r>
                      <a:r>
                        <a:rPr sz="1800" dirty="0" err="1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四</a:t>
                      </a:r>
                      <a:r>
                        <a:rPr lang="en-US" altLang="zh-TW" sz="1800" dirty="0" err="1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.</a:t>
                      </a:r>
                      <a:r>
                        <a:rPr sz="1800" dirty="0" err="1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五</a:t>
                      </a:r>
                      <a:r>
                        <a:rPr lang="zh-TW" alt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：</a:t>
                      </a:r>
                      <a:r>
                        <a:rPr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下</a:t>
                      </a:r>
                      <a:r>
                        <a:rPr sz="1800" spc="5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午</a:t>
                      </a:r>
                      <a:r>
                        <a:rPr lang="en-US" altLang="zh-TW" sz="1800" spc="5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2</a:t>
                      </a:r>
                      <a:r>
                        <a:rPr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:30至</a:t>
                      </a:r>
                      <a:r>
                        <a:rPr lang="en-US" altLang="zh-TW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3</a:t>
                      </a:r>
                      <a:r>
                        <a:rPr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:00</a:t>
                      </a:r>
                    </a:p>
                  </a:txBody>
                  <a:tcPr marL="0" marR="0" marT="1949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5565" algn="l">
                        <a:lnSpc>
                          <a:spcPct val="100000"/>
                        </a:lnSpc>
                        <a:spcBef>
                          <a:spcPts val="1535"/>
                        </a:spcBef>
                      </a:pPr>
                      <a:r>
                        <a:rPr sz="1800" dirty="0" err="1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協助指導資源分類</a:t>
                      </a:r>
                      <a:endParaRPr sz="18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1949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5880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505"/>
                        </a:spcBef>
                      </a:pPr>
                      <a:r>
                        <a:rPr sz="2400" dirty="0">
                          <a:solidFill>
                            <a:srgbClr val="FFFF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英語組</a:t>
                      </a:r>
                      <a:endParaRPr sz="24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1911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74930" algn="l">
                        <a:lnSpc>
                          <a:spcPct val="100000"/>
                        </a:lnSpc>
                        <a:spcBef>
                          <a:spcPts val="1505"/>
                        </a:spcBef>
                      </a:pPr>
                      <a:r>
                        <a:rPr sz="1800" dirty="0" err="1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星期三</a:t>
                      </a:r>
                      <a:r>
                        <a:rPr lang="zh-TW" alt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：</a:t>
                      </a:r>
                      <a:r>
                        <a:rPr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上</a:t>
                      </a:r>
                      <a:r>
                        <a:rPr lang="zh-TW" alt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午</a:t>
                      </a:r>
                      <a:r>
                        <a:rPr 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7</a:t>
                      </a:r>
                      <a:r>
                        <a:rPr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:</a:t>
                      </a:r>
                      <a:r>
                        <a:rPr 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5</a:t>
                      </a:r>
                      <a:r>
                        <a:rPr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0</a:t>
                      </a:r>
                      <a:r>
                        <a:rPr lang="zh-TW" alt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至</a:t>
                      </a:r>
                      <a:r>
                        <a:rPr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8:30</a:t>
                      </a:r>
                    </a:p>
                  </a:txBody>
                  <a:tcPr marL="0" marR="0" marT="1911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75565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培養學生對英文的興趣及</a:t>
                      </a:r>
                    </a:p>
                    <a:p>
                      <a:pPr marL="75565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增進學生學習英文的能力</a:t>
                      </a:r>
                      <a:endParaRPr sz="18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1911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5333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505"/>
                        </a:spcBef>
                      </a:pPr>
                      <a:r>
                        <a:rPr lang="zh-TW" altLang="en-US" sz="2400" dirty="0">
                          <a:solidFill>
                            <a:srgbClr val="FFFF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潛能開發</a:t>
                      </a:r>
                      <a:r>
                        <a:rPr sz="2400" dirty="0">
                          <a:solidFill>
                            <a:srgbClr val="FFFF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組</a:t>
                      </a:r>
                    </a:p>
                  </a:txBody>
                  <a:tcPr marL="0" marR="0" marT="1949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74930" algn="l">
                        <a:lnSpc>
                          <a:spcPct val="100000"/>
                        </a:lnSpc>
                        <a:spcBef>
                          <a:spcPts val="1505"/>
                        </a:spcBef>
                        <a:spcAft>
                          <a:spcPts val="0"/>
                        </a:spcAft>
                      </a:pPr>
                      <a:r>
                        <a:rPr lang="zh-TW" sz="18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星期三</a:t>
                      </a:r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.</a:t>
                      </a:r>
                      <a:r>
                        <a:rPr lang="zh-TW" sz="18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五</a:t>
                      </a:r>
                      <a:r>
                        <a:rPr lang="zh-TW" altLang="en-US" sz="18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：</a:t>
                      </a:r>
                      <a:r>
                        <a:rPr lang="zh-TW" sz="18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上</a:t>
                      </a:r>
                      <a:r>
                        <a:rPr lang="zh-TW" altLang="en-US" sz="18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午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8:00</a:t>
                      </a:r>
                      <a:r>
                        <a:rPr lang="zh-TW" alt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至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8:30</a:t>
                      </a:r>
                      <a:endParaRPr lang="zh-TW" sz="18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5565" algn="l">
                        <a:lnSpc>
                          <a:spcPct val="100000"/>
                        </a:lnSpc>
                        <a:spcBef>
                          <a:spcPts val="1505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協助指導學生國語、數學能力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5333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505"/>
                        </a:spcBef>
                      </a:pPr>
                      <a:r>
                        <a:rPr lang="zh-TW" altLang="en-US" sz="2400" dirty="0">
                          <a:solidFill>
                            <a:srgbClr val="FFFF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校園美化組</a:t>
                      </a:r>
                      <a:endParaRPr sz="2400" dirty="0">
                        <a:solidFill>
                          <a:srgbClr val="FFFF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1949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7493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50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配合總務處校園綠美化</a:t>
                      </a:r>
                      <a:r>
                        <a:rPr lang="en-US" altLang="zh-TW" sz="18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lang="zh-TW" altLang="en-US" sz="18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可彈性，</a:t>
                      </a:r>
                      <a:r>
                        <a:rPr lang="zh-TW" altLang="en-US" sz="1800" spc="-5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視學校行事調整</a:t>
                      </a:r>
                      <a:r>
                        <a:rPr lang="en-US" altLang="zh-TW" sz="18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)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5565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50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協助校園綠美化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48577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1922</TotalTime>
  <Words>590</Words>
  <Application>Microsoft Office PowerPoint</Application>
  <PresentationFormat>寬螢幕</PresentationFormat>
  <Paragraphs>132</Paragraphs>
  <Slides>11</Slides>
  <Notes>1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11</vt:i4>
      </vt:variant>
    </vt:vector>
  </HeadingPairs>
  <TitlesOfParts>
    <vt:vector size="20" baseType="lpstr">
      <vt:lpstr>Droid Sans Fallback</vt:lpstr>
      <vt:lpstr>Noto Sans Mono CJK JP Regular</vt:lpstr>
      <vt:lpstr>微軟正黑體</vt:lpstr>
      <vt:lpstr>標楷體</vt:lpstr>
      <vt:lpstr>Arial</vt:lpstr>
      <vt:lpstr>Calibri</vt:lpstr>
      <vt:lpstr>Office Theme</vt:lpstr>
      <vt:lpstr>Office 佈景主題</vt:lpstr>
      <vt:lpstr>1_Office 佈景主題</vt:lpstr>
      <vt:lpstr>PowerPoint 簡報</vt:lpstr>
      <vt:lpstr>PowerPoint 簡報</vt:lpstr>
      <vt:lpstr>認識雙龍輔導室</vt:lpstr>
      <vt:lpstr>輔導室業務工作及服務項目</vt:lpstr>
      <vt:lpstr>輔導室活動預告(一)</vt:lpstr>
      <vt:lpstr>PowerPoint 簡報</vt:lpstr>
      <vt:lpstr>PowerPoint 簡報</vt:lpstr>
      <vt:lpstr>輔導室重要活動~志工招募</vt:lpstr>
      <vt:lpstr>服務志工組別及時間、說明</vt:lpstr>
      <vt:lpstr>掃描 QR code 加入雙龍愛心志工</vt:lpstr>
      <vt:lpstr>雙龍國小 歡迎您~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chiang</dc:creator>
  <cp:lastModifiedBy>wendy</cp:lastModifiedBy>
  <cp:revision>107</cp:revision>
  <cp:lastPrinted>2020-08-21T09:38:14Z</cp:lastPrinted>
  <dcterms:created xsi:type="dcterms:W3CDTF">2019-08-26T15:11:50Z</dcterms:created>
  <dcterms:modified xsi:type="dcterms:W3CDTF">2023-08-24T10:06:15Z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2019-08-23T00:00:00Z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2019-08-26T00:00:00Z</vt:filetime>
  </property>
</Properties>
</file>