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7.jpg" ContentType="image/jpeg"/>
  <Override PartName="/ppt/media/image2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13"/>
  </p:notesMasterIdLst>
  <p:sldIdLst>
    <p:sldId id="256" r:id="rId3"/>
    <p:sldId id="333" r:id="rId4"/>
    <p:sldId id="334" r:id="rId5"/>
    <p:sldId id="340" r:id="rId6"/>
    <p:sldId id="336" r:id="rId7"/>
    <p:sldId id="337" r:id="rId8"/>
    <p:sldId id="338" r:id="rId9"/>
    <p:sldId id="339" r:id="rId10"/>
    <p:sldId id="343" r:id="rId11"/>
    <p:sldId id="342" r:id="rId12"/>
  </p:sldIdLst>
  <p:sldSz cx="12192000" cy="6858000"/>
  <p:notesSz cx="12192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15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7E5EFF-9304-442D-BE5B-CB4339548FB5}" type="doc">
      <dgm:prSet loTypeId="urn:microsoft.com/office/officeart/2005/8/layout/hierarchy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BE26890-9A20-41C2-ABE7-7F26B31895E0}">
      <dgm:prSet phldrT="[文字]"/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教務主任</a:t>
          </a:r>
          <a:endParaRPr lang="en-US" altLang="zh-TW" dirty="0">
            <a:latin typeface="標楷體" pitchFamily="65" charset="-120"/>
            <a:ea typeface="標楷體" pitchFamily="65" charset="-120"/>
          </a:endParaRPr>
        </a:p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林聖坤</a:t>
          </a:r>
        </a:p>
      </dgm:t>
    </dgm:pt>
    <dgm:pt modelId="{37127E11-3F5D-48A5-9B49-584EF2712249}" type="parTrans" cxnId="{93A08646-563D-4103-8D38-CC8920130858}">
      <dgm:prSet/>
      <dgm:spPr/>
      <dgm:t>
        <a:bodyPr/>
        <a:lstStyle/>
        <a:p>
          <a:endParaRPr lang="zh-TW" altLang="en-US"/>
        </a:p>
      </dgm:t>
    </dgm:pt>
    <dgm:pt modelId="{FD96CED0-2DB5-4F15-84C9-E6F021FC7C2E}" type="sibTrans" cxnId="{93A08646-563D-4103-8D38-CC8920130858}">
      <dgm:prSet/>
      <dgm:spPr/>
      <dgm:t>
        <a:bodyPr/>
        <a:lstStyle/>
        <a:p>
          <a:endParaRPr lang="zh-TW" altLang="en-US"/>
        </a:p>
      </dgm:t>
    </dgm:pt>
    <dgm:pt modelId="{9AB3DE4B-7730-4951-A64F-D9C4DD7809E0}">
      <dgm:prSet phldrT="[文字]"/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教學組     陳詩瑜</a:t>
          </a:r>
        </a:p>
      </dgm:t>
    </dgm:pt>
    <dgm:pt modelId="{B4436171-4EB5-4B52-B2D9-833103B47D09}" type="parTrans" cxnId="{6BDF0261-D280-4266-87CB-E2893C9947D1}">
      <dgm:prSet/>
      <dgm:spPr/>
      <dgm:t>
        <a:bodyPr/>
        <a:lstStyle/>
        <a:p>
          <a:endParaRPr lang="zh-TW" altLang="en-US"/>
        </a:p>
      </dgm:t>
    </dgm:pt>
    <dgm:pt modelId="{0026487A-1487-40AA-81DB-36B946E51A87}" type="sibTrans" cxnId="{6BDF0261-D280-4266-87CB-E2893C9947D1}">
      <dgm:prSet/>
      <dgm:spPr/>
      <dgm:t>
        <a:bodyPr/>
        <a:lstStyle/>
        <a:p>
          <a:endParaRPr lang="zh-TW" altLang="en-US"/>
        </a:p>
      </dgm:t>
    </dgm:pt>
    <dgm:pt modelId="{7542706F-3EB3-4314-BEE0-B9A8BF7E5929}">
      <dgm:prSet phldrT="[文字]"/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課發組     黎晨芳</a:t>
          </a:r>
        </a:p>
      </dgm:t>
    </dgm:pt>
    <dgm:pt modelId="{6DA4B78A-4390-4A75-AA28-2F0867632BB7}" type="parTrans" cxnId="{38DF2835-50B4-40BA-AD3D-F8E8CB7D35E4}">
      <dgm:prSet/>
      <dgm:spPr/>
      <dgm:t>
        <a:bodyPr/>
        <a:lstStyle/>
        <a:p>
          <a:endParaRPr lang="zh-TW" altLang="en-US"/>
        </a:p>
      </dgm:t>
    </dgm:pt>
    <dgm:pt modelId="{F407D60F-9CB5-4A94-B77C-E820DD069AB8}" type="sibTrans" cxnId="{38DF2835-50B4-40BA-AD3D-F8E8CB7D35E4}">
      <dgm:prSet/>
      <dgm:spPr/>
      <dgm:t>
        <a:bodyPr/>
        <a:lstStyle/>
        <a:p>
          <a:endParaRPr lang="zh-TW" altLang="en-US"/>
        </a:p>
      </dgm:t>
    </dgm:pt>
    <dgm:pt modelId="{0F28A4AA-FAAF-4B87-8C9C-B2D38DB35370}">
      <dgm:prSet phldrT="[文字]"/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資訊組     姜俊宇</a:t>
          </a:r>
        </a:p>
      </dgm:t>
    </dgm:pt>
    <dgm:pt modelId="{66CE0B30-BF72-4768-BB44-43B064C02772}" type="parTrans" cxnId="{08897795-4782-4920-9127-D9D2F76CA543}">
      <dgm:prSet/>
      <dgm:spPr/>
      <dgm:t>
        <a:bodyPr/>
        <a:lstStyle/>
        <a:p>
          <a:endParaRPr lang="zh-TW" altLang="en-US"/>
        </a:p>
      </dgm:t>
    </dgm:pt>
    <dgm:pt modelId="{18E945B3-AE4D-4580-B764-715D3CC1BB57}" type="sibTrans" cxnId="{08897795-4782-4920-9127-D9D2F76CA543}">
      <dgm:prSet/>
      <dgm:spPr/>
      <dgm:t>
        <a:bodyPr/>
        <a:lstStyle/>
        <a:p>
          <a:endParaRPr lang="zh-TW" altLang="en-US"/>
        </a:p>
      </dgm:t>
    </dgm:pt>
    <dgm:pt modelId="{D6CB2346-1EE2-4A41-94B8-E90B7779F14C}">
      <dgm:prSet phldrT="[文字]"/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註冊組     楊旻翰</a:t>
          </a:r>
        </a:p>
      </dgm:t>
    </dgm:pt>
    <dgm:pt modelId="{63EDE62D-4492-474C-B445-F4F9D3AC91FE}" type="parTrans" cxnId="{B0A7BE47-BAEF-41BD-A3F6-8074168D919A}">
      <dgm:prSet/>
      <dgm:spPr/>
      <dgm:t>
        <a:bodyPr/>
        <a:lstStyle/>
        <a:p>
          <a:endParaRPr lang="zh-TW" altLang="en-US"/>
        </a:p>
      </dgm:t>
    </dgm:pt>
    <dgm:pt modelId="{1410A79E-F9AF-4C0A-BAA8-11DE4F360B24}" type="sibTrans" cxnId="{B0A7BE47-BAEF-41BD-A3F6-8074168D919A}">
      <dgm:prSet/>
      <dgm:spPr/>
      <dgm:t>
        <a:bodyPr/>
        <a:lstStyle/>
        <a:p>
          <a:endParaRPr lang="zh-TW" altLang="en-US"/>
        </a:p>
      </dgm:t>
    </dgm:pt>
    <dgm:pt modelId="{21013868-19B3-48EC-A13B-21E40A9AF495}">
      <dgm:prSet phldrT="[文字]"/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課務  評量 學藝競賽</a:t>
          </a:r>
        </a:p>
      </dgm:t>
    </dgm:pt>
    <dgm:pt modelId="{2A759E65-F75C-4D02-8775-B82B9C865B99}" type="parTrans" cxnId="{27579FBC-C8C4-4B2E-BDF0-4CF1407DDD22}">
      <dgm:prSet/>
      <dgm:spPr/>
      <dgm:t>
        <a:bodyPr/>
        <a:lstStyle/>
        <a:p>
          <a:endParaRPr lang="zh-TW" altLang="en-US"/>
        </a:p>
      </dgm:t>
    </dgm:pt>
    <dgm:pt modelId="{542A4154-B564-4936-9645-2E8CACFC6D5B}" type="sibTrans" cxnId="{27579FBC-C8C4-4B2E-BDF0-4CF1407DDD22}">
      <dgm:prSet/>
      <dgm:spPr/>
      <dgm:t>
        <a:bodyPr/>
        <a:lstStyle/>
        <a:p>
          <a:endParaRPr lang="zh-TW" altLang="en-US"/>
        </a:p>
      </dgm:t>
    </dgm:pt>
    <dgm:pt modelId="{BE52D43F-D0FB-41C3-AD69-F61BE75DC6B3}">
      <dgm:prSet phldrT="[文字]"/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圖書  閱讀  教科書</a:t>
          </a:r>
        </a:p>
      </dgm:t>
    </dgm:pt>
    <dgm:pt modelId="{4696795B-E329-4690-91A1-9FEA85DCF234}" type="parTrans" cxnId="{C5751F4A-F090-415E-95A4-5158A9E41EE8}">
      <dgm:prSet/>
      <dgm:spPr/>
      <dgm:t>
        <a:bodyPr/>
        <a:lstStyle/>
        <a:p>
          <a:endParaRPr lang="zh-TW" altLang="en-US"/>
        </a:p>
      </dgm:t>
    </dgm:pt>
    <dgm:pt modelId="{E4D3790B-225F-4D8B-B6D8-B8380F3A2419}" type="sibTrans" cxnId="{C5751F4A-F090-415E-95A4-5158A9E41EE8}">
      <dgm:prSet/>
      <dgm:spPr/>
      <dgm:t>
        <a:bodyPr/>
        <a:lstStyle/>
        <a:p>
          <a:endParaRPr lang="zh-TW" altLang="en-US"/>
        </a:p>
      </dgm:t>
    </dgm:pt>
    <dgm:pt modelId="{9752D724-3C9F-4BF4-BD9B-DF1933912EF0}">
      <dgm:prSet phldrT="[文字]" custT="1"/>
      <dgm:spPr/>
      <dgm:t>
        <a:bodyPr/>
        <a:lstStyle/>
        <a:p>
          <a:r>
            <a:rPr lang="zh-TW" altLang="en-US" sz="1800" dirty="0">
              <a:latin typeface="標楷體" pitchFamily="65" charset="-120"/>
              <a:ea typeface="標楷體" pitchFamily="65" charset="-120"/>
            </a:rPr>
            <a:t>學籍  成績  課照班 獎學金</a:t>
          </a:r>
        </a:p>
      </dgm:t>
    </dgm:pt>
    <dgm:pt modelId="{7F777DDF-1566-4D64-8279-29626A4FBFF4}" type="parTrans" cxnId="{79001773-24B1-49B8-972C-9AC106C5140C}">
      <dgm:prSet/>
      <dgm:spPr/>
      <dgm:t>
        <a:bodyPr/>
        <a:lstStyle/>
        <a:p>
          <a:endParaRPr lang="zh-TW" altLang="en-US"/>
        </a:p>
      </dgm:t>
    </dgm:pt>
    <dgm:pt modelId="{16DD9A30-2A29-4935-8BEC-CB27B6F51BDF}" type="sibTrans" cxnId="{79001773-24B1-49B8-972C-9AC106C5140C}">
      <dgm:prSet/>
      <dgm:spPr/>
      <dgm:t>
        <a:bodyPr/>
        <a:lstStyle/>
        <a:p>
          <a:endParaRPr lang="zh-TW" altLang="en-US"/>
        </a:p>
      </dgm:t>
    </dgm:pt>
    <dgm:pt modelId="{F1F8C6F6-F9B5-4F0A-A05F-8D003768230A}">
      <dgm:prSet phldrT="[文字]"/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資訊設備與教育</a:t>
          </a:r>
        </a:p>
      </dgm:t>
    </dgm:pt>
    <dgm:pt modelId="{9FF837DA-BFAB-451E-8BBC-2D64D84F4987}" type="parTrans" cxnId="{D41221A1-3353-40C8-9B98-DDBA26DC0227}">
      <dgm:prSet/>
      <dgm:spPr/>
      <dgm:t>
        <a:bodyPr/>
        <a:lstStyle/>
        <a:p>
          <a:endParaRPr lang="zh-TW" altLang="en-US"/>
        </a:p>
      </dgm:t>
    </dgm:pt>
    <dgm:pt modelId="{43B9296A-6683-459D-9852-F8B734D03A9B}" type="sibTrans" cxnId="{D41221A1-3353-40C8-9B98-DDBA26DC0227}">
      <dgm:prSet/>
      <dgm:spPr/>
      <dgm:t>
        <a:bodyPr/>
        <a:lstStyle/>
        <a:p>
          <a:endParaRPr lang="zh-TW" altLang="en-US"/>
        </a:p>
      </dgm:t>
    </dgm:pt>
    <dgm:pt modelId="{0F097461-24CB-4A19-8DBD-55A2B3292C03}" type="pres">
      <dgm:prSet presAssocID="{007E5EFF-9304-442D-BE5B-CB4339548FB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9C4367-78E0-4040-A91B-1B1D5E80926F}" type="pres">
      <dgm:prSet presAssocID="{8BE26890-9A20-41C2-ABE7-7F26B31895E0}" presName="hierRoot1" presStyleCnt="0"/>
      <dgm:spPr/>
    </dgm:pt>
    <dgm:pt modelId="{8FCEA026-013F-4BD7-8A19-E674B914EED4}" type="pres">
      <dgm:prSet presAssocID="{8BE26890-9A20-41C2-ABE7-7F26B31895E0}" presName="composite" presStyleCnt="0"/>
      <dgm:spPr/>
    </dgm:pt>
    <dgm:pt modelId="{31E478C9-4112-4961-A469-B881EB6FE901}" type="pres">
      <dgm:prSet presAssocID="{8BE26890-9A20-41C2-ABE7-7F26B31895E0}" presName="background" presStyleLbl="node0" presStyleIdx="0" presStyleCnt="1"/>
      <dgm:spPr/>
    </dgm:pt>
    <dgm:pt modelId="{1D1EAEB7-D321-481A-B2FA-06A9F80EB042}" type="pres">
      <dgm:prSet presAssocID="{8BE26890-9A20-41C2-ABE7-7F26B31895E0}" presName="text" presStyleLbl="fgAcc0" presStyleIdx="0" presStyleCnt="1">
        <dgm:presLayoutVars>
          <dgm:chPref val="3"/>
        </dgm:presLayoutVars>
      </dgm:prSet>
      <dgm:spPr/>
    </dgm:pt>
    <dgm:pt modelId="{937DD704-DD5D-48EC-9020-231CF56AC71C}" type="pres">
      <dgm:prSet presAssocID="{8BE26890-9A20-41C2-ABE7-7F26B31895E0}" presName="hierChild2" presStyleCnt="0"/>
      <dgm:spPr/>
    </dgm:pt>
    <dgm:pt modelId="{5C6433C5-EE10-4AB7-941C-AA37BE9A16B7}" type="pres">
      <dgm:prSet presAssocID="{B4436171-4EB5-4B52-B2D9-833103B47D09}" presName="Name10" presStyleLbl="parChTrans1D2" presStyleIdx="0" presStyleCnt="4"/>
      <dgm:spPr/>
    </dgm:pt>
    <dgm:pt modelId="{3A75550B-7049-4CF8-9055-24D729B6BEA8}" type="pres">
      <dgm:prSet presAssocID="{9AB3DE4B-7730-4951-A64F-D9C4DD7809E0}" presName="hierRoot2" presStyleCnt="0"/>
      <dgm:spPr/>
    </dgm:pt>
    <dgm:pt modelId="{D63C70A2-AADC-4911-BE10-4F6B1EE070C2}" type="pres">
      <dgm:prSet presAssocID="{9AB3DE4B-7730-4951-A64F-D9C4DD7809E0}" presName="composite2" presStyleCnt="0"/>
      <dgm:spPr/>
    </dgm:pt>
    <dgm:pt modelId="{5378A70D-1397-4AB3-83EC-278BFBE4EA53}" type="pres">
      <dgm:prSet presAssocID="{9AB3DE4B-7730-4951-A64F-D9C4DD7809E0}" presName="background2" presStyleLbl="node2" presStyleIdx="0" presStyleCnt="4"/>
      <dgm:spPr/>
    </dgm:pt>
    <dgm:pt modelId="{8FCBB249-A4D2-44EA-ADA7-9B6325AD98A1}" type="pres">
      <dgm:prSet presAssocID="{9AB3DE4B-7730-4951-A64F-D9C4DD7809E0}" presName="text2" presStyleLbl="fgAcc2" presStyleIdx="0" presStyleCnt="4">
        <dgm:presLayoutVars>
          <dgm:chPref val="3"/>
        </dgm:presLayoutVars>
      </dgm:prSet>
      <dgm:spPr/>
    </dgm:pt>
    <dgm:pt modelId="{0D75E402-B16B-4B8C-AFAC-8180A762E4FD}" type="pres">
      <dgm:prSet presAssocID="{9AB3DE4B-7730-4951-A64F-D9C4DD7809E0}" presName="hierChild3" presStyleCnt="0"/>
      <dgm:spPr/>
    </dgm:pt>
    <dgm:pt modelId="{11C995EA-67E8-4B59-AF01-E1B3AB1D8231}" type="pres">
      <dgm:prSet presAssocID="{2A759E65-F75C-4D02-8775-B82B9C865B99}" presName="Name17" presStyleLbl="parChTrans1D3" presStyleIdx="0" presStyleCnt="4"/>
      <dgm:spPr/>
    </dgm:pt>
    <dgm:pt modelId="{A74EA146-1B3E-4612-9FC4-95B6007B4E38}" type="pres">
      <dgm:prSet presAssocID="{21013868-19B3-48EC-A13B-21E40A9AF495}" presName="hierRoot3" presStyleCnt="0"/>
      <dgm:spPr/>
    </dgm:pt>
    <dgm:pt modelId="{95D69424-390E-41EA-BC67-8631A9F99805}" type="pres">
      <dgm:prSet presAssocID="{21013868-19B3-48EC-A13B-21E40A9AF495}" presName="composite3" presStyleCnt="0"/>
      <dgm:spPr/>
    </dgm:pt>
    <dgm:pt modelId="{A2E7D383-1B6A-44BF-A79E-2A91A77D937B}" type="pres">
      <dgm:prSet presAssocID="{21013868-19B3-48EC-A13B-21E40A9AF495}" presName="background3" presStyleLbl="node3" presStyleIdx="0" presStyleCnt="4"/>
      <dgm:spPr/>
    </dgm:pt>
    <dgm:pt modelId="{58B3B11C-F561-486D-9719-456CC629EEEE}" type="pres">
      <dgm:prSet presAssocID="{21013868-19B3-48EC-A13B-21E40A9AF495}" presName="text3" presStyleLbl="fgAcc3" presStyleIdx="0" presStyleCnt="4">
        <dgm:presLayoutVars>
          <dgm:chPref val="3"/>
        </dgm:presLayoutVars>
      </dgm:prSet>
      <dgm:spPr/>
    </dgm:pt>
    <dgm:pt modelId="{2403B683-127D-4925-BD51-E94CE9668E9C}" type="pres">
      <dgm:prSet presAssocID="{21013868-19B3-48EC-A13B-21E40A9AF495}" presName="hierChild4" presStyleCnt="0"/>
      <dgm:spPr/>
    </dgm:pt>
    <dgm:pt modelId="{B0B34012-B3DB-4588-B7AD-89B7342BEAC6}" type="pres">
      <dgm:prSet presAssocID="{6DA4B78A-4390-4A75-AA28-2F0867632BB7}" presName="Name10" presStyleLbl="parChTrans1D2" presStyleIdx="1" presStyleCnt="4"/>
      <dgm:spPr/>
    </dgm:pt>
    <dgm:pt modelId="{7D0576BA-2D3F-4ABB-ADB9-3C585FD37287}" type="pres">
      <dgm:prSet presAssocID="{7542706F-3EB3-4314-BEE0-B9A8BF7E5929}" presName="hierRoot2" presStyleCnt="0"/>
      <dgm:spPr/>
    </dgm:pt>
    <dgm:pt modelId="{93E3BDDA-8966-4CDE-84F5-54AB703D1B96}" type="pres">
      <dgm:prSet presAssocID="{7542706F-3EB3-4314-BEE0-B9A8BF7E5929}" presName="composite2" presStyleCnt="0"/>
      <dgm:spPr/>
    </dgm:pt>
    <dgm:pt modelId="{28290040-FF14-430A-9E12-76400D4429CA}" type="pres">
      <dgm:prSet presAssocID="{7542706F-3EB3-4314-BEE0-B9A8BF7E5929}" presName="background2" presStyleLbl="node2" presStyleIdx="1" presStyleCnt="4"/>
      <dgm:spPr/>
    </dgm:pt>
    <dgm:pt modelId="{391680EB-1D30-4966-AD0B-9D4BEF08A958}" type="pres">
      <dgm:prSet presAssocID="{7542706F-3EB3-4314-BEE0-B9A8BF7E5929}" presName="text2" presStyleLbl="fgAcc2" presStyleIdx="1" presStyleCnt="4">
        <dgm:presLayoutVars>
          <dgm:chPref val="3"/>
        </dgm:presLayoutVars>
      </dgm:prSet>
      <dgm:spPr/>
    </dgm:pt>
    <dgm:pt modelId="{10F4F4E3-99BC-4E3E-BF20-9BD4A11A2FE2}" type="pres">
      <dgm:prSet presAssocID="{7542706F-3EB3-4314-BEE0-B9A8BF7E5929}" presName="hierChild3" presStyleCnt="0"/>
      <dgm:spPr/>
    </dgm:pt>
    <dgm:pt modelId="{C500E2FA-2B92-4F43-84B2-C56C681F83AF}" type="pres">
      <dgm:prSet presAssocID="{4696795B-E329-4690-91A1-9FEA85DCF234}" presName="Name17" presStyleLbl="parChTrans1D3" presStyleIdx="1" presStyleCnt="4"/>
      <dgm:spPr/>
    </dgm:pt>
    <dgm:pt modelId="{C1AFEF7B-68C2-4870-BE3C-1C4FF02DF344}" type="pres">
      <dgm:prSet presAssocID="{BE52D43F-D0FB-41C3-AD69-F61BE75DC6B3}" presName="hierRoot3" presStyleCnt="0"/>
      <dgm:spPr/>
    </dgm:pt>
    <dgm:pt modelId="{250C957F-809F-434E-BEE5-F2EB8861BCD2}" type="pres">
      <dgm:prSet presAssocID="{BE52D43F-D0FB-41C3-AD69-F61BE75DC6B3}" presName="composite3" presStyleCnt="0"/>
      <dgm:spPr/>
    </dgm:pt>
    <dgm:pt modelId="{0117266B-F2C7-44BE-A774-113117A5AC02}" type="pres">
      <dgm:prSet presAssocID="{BE52D43F-D0FB-41C3-AD69-F61BE75DC6B3}" presName="background3" presStyleLbl="node3" presStyleIdx="1" presStyleCnt="4"/>
      <dgm:spPr/>
    </dgm:pt>
    <dgm:pt modelId="{C5492523-CF82-460E-9C5E-AA87DF40046B}" type="pres">
      <dgm:prSet presAssocID="{BE52D43F-D0FB-41C3-AD69-F61BE75DC6B3}" presName="text3" presStyleLbl="fgAcc3" presStyleIdx="1" presStyleCnt="4">
        <dgm:presLayoutVars>
          <dgm:chPref val="3"/>
        </dgm:presLayoutVars>
      </dgm:prSet>
      <dgm:spPr/>
    </dgm:pt>
    <dgm:pt modelId="{81593CA0-B249-4C4C-9F2A-C6F2C983662A}" type="pres">
      <dgm:prSet presAssocID="{BE52D43F-D0FB-41C3-AD69-F61BE75DC6B3}" presName="hierChild4" presStyleCnt="0"/>
      <dgm:spPr/>
    </dgm:pt>
    <dgm:pt modelId="{F044442F-253B-4CC8-9B91-6E3C440973A3}" type="pres">
      <dgm:prSet presAssocID="{63EDE62D-4492-474C-B445-F4F9D3AC91FE}" presName="Name10" presStyleLbl="parChTrans1D2" presStyleIdx="2" presStyleCnt="4"/>
      <dgm:spPr/>
    </dgm:pt>
    <dgm:pt modelId="{556B4984-7648-424E-AFD5-47A4608FEE43}" type="pres">
      <dgm:prSet presAssocID="{D6CB2346-1EE2-4A41-94B8-E90B7779F14C}" presName="hierRoot2" presStyleCnt="0"/>
      <dgm:spPr/>
    </dgm:pt>
    <dgm:pt modelId="{8B603F82-217F-498B-B223-16D022AE2B7E}" type="pres">
      <dgm:prSet presAssocID="{D6CB2346-1EE2-4A41-94B8-E90B7779F14C}" presName="composite2" presStyleCnt="0"/>
      <dgm:spPr/>
    </dgm:pt>
    <dgm:pt modelId="{AE6707D3-6F4A-4289-87D9-F77B4426ADFB}" type="pres">
      <dgm:prSet presAssocID="{D6CB2346-1EE2-4A41-94B8-E90B7779F14C}" presName="background2" presStyleLbl="node2" presStyleIdx="2" presStyleCnt="4"/>
      <dgm:spPr/>
    </dgm:pt>
    <dgm:pt modelId="{7A2FF497-02BE-47DB-89FE-E1702B8B25ED}" type="pres">
      <dgm:prSet presAssocID="{D6CB2346-1EE2-4A41-94B8-E90B7779F14C}" presName="text2" presStyleLbl="fgAcc2" presStyleIdx="2" presStyleCnt="4">
        <dgm:presLayoutVars>
          <dgm:chPref val="3"/>
        </dgm:presLayoutVars>
      </dgm:prSet>
      <dgm:spPr/>
    </dgm:pt>
    <dgm:pt modelId="{9C717F18-E586-490F-B100-A3D682E3E3A7}" type="pres">
      <dgm:prSet presAssocID="{D6CB2346-1EE2-4A41-94B8-E90B7779F14C}" presName="hierChild3" presStyleCnt="0"/>
      <dgm:spPr/>
    </dgm:pt>
    <dgm:pt modelId="{1932809C-6F92-4190-A1C8-4E9C2736ECE9}" type="pres">
      <dgm:prSet presAssocID="{7F777DDF-1566-4D64-8279-29626A4FBFF4}" presName="Name17" presStyleLbl="parChTrans1D3" presStyleIdx="2" presStyleCnt="4"/>
      <dgm:spPr/>
    </dgm:pt>
    <dgm:pt modelId="{B1862285-6D03-47FD-B187-33226744B4BD}" type="pres">
      <dgm:prSet presAssocID="{9752D724-3C9F-4BF4-BD9B-DF1933912EF0}" presName="hierRoot3" presStyleCnt="0"/>
      <dgm:spPr/>
    </dgm:pt>
    <dgm:pt modelId="{25D78691-C359-475A-B2BA-BF74C40F23E5}" type="pres">
      <dgm:prSet presAssocID="{9752D724-3C9F-4BF4-BD9B-DF1933912EF0}" presName="composite3" presStyleCnt="0"/>
      <dgm:spPr/>
    </dgm:pt>
    <dgm:pt modelId="{61569FA6-FA03-48A9-A84C-758572497881}" type="pres">
      <dgm:prSet presAssocID="{9752D724-3C9F-4BF4-BD9B-DF1933912EF0}" presName="background3" presStyleLbl="node3" presStyleIdx="2" presStyleCnt="4"/>
      <dgm:spPr/>
    </dgm:pt>
    <dgm:pt modelId="{D50DF873-D4C0-4806-BC72-61D3DF81596E}" type="pres">
      <dgm:prSet presAssocID="{9752D724-3C9F-4BF4-BD9B-DF1933912EF0}" presName="text3" presStyleLbl="fgAcc3" presStyleIdx="2" presStyleCnt="4">
        <dgm:presLayoutVars>
          <dgm:chPref val="3"/>
        </dgm:presLayoutVars>
      </dgm:prSet>
      <dgm:spPr/>
    </dgm:pt>
    <dgm:pt modelId="{5DFF734A-60CE-4BED-AB09-E45E831163CF}" type="pres">
      <dgm:prSet presAssocID="{9752D724-3C9F-4BF4-BD9B-DF1933912EF0}" presName="hierChild4" presStyleCnt="0"/>
      <dgm:spPr/>
    </dgm:pt>
    <dgm:pt modelId="{32EEEDF6-761D-4369-B57C-44269D225DBA}" type="pres">
      <dgm:prSet presAssocID="{66CE0B30-BF72-4768-BB44-43B064C02772}" presName="Name10" presStyleLbl="parChTrans1D2" presStyleIdx="3" presStyleCnt="4"/>
      <dgm:spPr/>
    </dgm:pt>
    <dgm:pt modelId="{CA14A76A-18F4-4123-93BD-D07531B6F2C1}" type="pres">
      <dgm:prSet presAssocID="{0F28A4AA-FAAF-4B87-8C9C-B2D38DB35370}" presName="hierRoot2" presStyleCnt="0"/>
      <dgm:spPr/>
    </dgm:pt>
    <dgm:pt modelId="{568D6D4A-79D4-401F-87F4-08D4BA4AA95B}" type="pres">
      <dgm:prSet presAssocID="{0F28A4AA-FAAF-4B87-8C9C-B2D38DB35370}" presName="composite2" presStyleCnt="0"/>
      <dgm:spPr/>
    </dgm:pt>
    <dgm:pt modelId="{24E2C369-44B2-4174-B045-79EDF8DA59B9}" type="pres">
      <dgm:prSet presAssocID="{0F28A4AA-FAAF-4B87-8C9C-B2D38DB35370}" presName="background2" presStyleLbl="node2" presStyleIdx="3" presStyleCnt="4"/>
      <dgm:spPr/>
    </dgm:pt>
    <dgm:pt modelId="{9460ED5D-D7EB-4FF5-AB56-E77B8C05DCF9}" type="pres">
      <dgm:prSet presAssocID="{0F28A4AA-FAAF-4B87-8C9C-B2D38DB35370}" presName="text2" presStyleLbl="fgAcc2" presStyleIdx="3" presStyleCnt="4">
        <dgm:presLayoutVars>
          <dgm:chPref val="3"/>
        </dgm:presLayoutVars>
      </dgm:prSet>
      <dgm:spPr/>
    </dgm:pt>
    <dgm:pt modelId="{89B0DA06-E948-4E62-B3CC-05FD013AA4DF}" type="pres">
      <dgm:prSet presAssocID="{0F28A4AA-FAAF-4B87-8C9C-B2D38DB35370}" presName="hierChild3" presStyleCnt="0"/>
      <dgm:spPr/>
    </dgm:pt>
    <dgm:pt modelId="{34468E32-A1C9-4F25-B28C-40E203DAE8A4}" type="pres">
      <dgm:prSet presAssocID="{9FF837DA-BFAB-451E-8BBC-2D64D84F4987}" presName="Name17" presStyleLbl="parChTrans1D3" presStyleIdx="3" presStyleCnt="4"/>
      <dgm:spPr/>
    </dgm:pt>
    <dgm:pt modelId="{A749CB88-2CE7-48F1-BAFB-7166C40C10F5}" type="pres">
      <dgm:prSet presAssocID="{F1F8C6F6-F9B5-4F0A-A05F-8D003768230A}" presName="hierRoot3" presStyleCnt="0"/>
      <dgm:spPr/>
    </dgm:pt>
    <dgm:pt modelId="{639DF98E-51E3-4BA7-BED2-FC63483D5B09}" type="pres">
      <dgm:prSet presAssocID="{F1F8C6F6-F9B5-4F0A-A05F-8D003768230A}" presName="composite3" presStyleCnt="0"/>
      <dgm:spPr/>
    </dgm:pt>
    <dgm:pt modelId="{68EA7C1E-9152-4602-9BBD-08C2A7D53A69}" type="pres">
      <dgm:prSet presAssocID="{F1F8C6F6-F9B5-4F0A-A05F-8D003768230A}" presName="background3" presStyleLbl="node3" presStyleIdx="3" presStyleCnt="4"/>
      <dgm:spPr/>
    </dgm:pt>
    <dgm:pt modelId="{7CA8FB8B-74BB-42AB-9820-7FC87110C480}" type="pres">
      <dgm:prSet presAssocID="{F1F8C6F6-F9B5-4F0A-A05F-8D003768230A}" presName="text3" presStyleLbl="fgAcc3" presStyleIdx="3" presStyleCnt="4">
        <dgm:presLayoutVars>
          <dgm:chPref val="3"/>
        </dgm:presLayoutVars>
      </dgm:prSet>
      <dgm:spPr/>
    </dgm:pt>
    <dgm:pt modelId="{300340E3-6DB7-4902-B219-D6CDDA7039DB}" type="pres">
      <dgm:prSet presAssocID="{F1F8C6F6-F9B5-4F0A-A05F-8D003768230A}" presName="hierChild4" presStyleCnt="0"/>
      <dgm:spPr/>
    </dgm:pt>
  </dgm:ptLst>
  <dgm:cxnLst>
    <dgm:cxn modelId="{E2F14304-623C-48FF-ABD4-F185A766C26D}" type="presOf" srcId="{F1F8C6F6-F9B5-4F0A-A05F-8D003768230A}" destId="{7CA8FB8B-74BB-42AB-9820-7FC87110C480}" srcOrd="0" destOrd="0" presId="urn:microsoft.com/office/officeart/2005/8/layout/hierarchy1"/>
    <dgm:cxn modelId="{9F142509-31F4-4506-8E10-B87DC833AAF6}" type="presOf" srcId="{21013868-19B3-48EC-A13B-21E40A9AF495}" destId="{58B3B11C-F561-486D-9719-456CC629EEEE}" srcOrd="0" destOrd="0" presId="urn:microsoft.com/office/officeart/2005/8/layout/hierarchy1"/>
    <dgm:cxn modelId="{9848E616-DA70-40E4-B5FD-C398C742270C}" type="presOf" srcId="{BE52D43F-D0FB-41C3-AD69-F61BE75DC6B3}" destId="{C5492523-CF82-460E-9C5E-AA87DF40046B}" srcOrd="0" destOrd="0" presId="urn:microsoft.com/office/officeart/2005/8/layout/hierarchy1"/>
    <dgm:cxn modelId="{01516719-8FA9-4FBF-B659-F3183A61C1C9}" type="presOf" srcId="{007E5EFF-9304-442D-BE5B-CB4339548FB5}" destId="{0F097461-24CB-4A19-8DBD-55A2B3292C03}" srcOrd="0" destOrd="0" presId="urn:microsoft.com/office/officeart/2005/8/layout/hierarchy1"/>
    <dgm:cxn modelId="{594FF821-1A2D-4D90-AF4D-4EFA06DAF727}" type="presOf" srcId="{9752D724-3C9F-4BF4-BD9B-DF1933912EF0}" destId="{D50DF873-D4C0-4806-BC72-61D3DF81596E}" srcOrd="0" destOrd="0" presId="urn:microsoft.com/office/officeart/2005/8/layout/hierarchy1"/>
    <dgm:cxn modelId="{986C972F-22A7-4322-A3C8-0824F95DC028}" type="presOf" srcId="{7F777DDF-1566-4D64-8279-29626A4FBFF4}" destId="{1932809C-6F92-4190-A1C8-4E9C2736ECE9}" srcOrd="0" destOrd="0" presId="urn:microsoft.com/office/officeart/2005/8/layout/hierarchy1"/>
    <dgm:cxn modelId="{38DF2835-50B4-40BA-AD3D-F8E8CB7D35E4}" srcId="{8BE26890-9A20-41C2-ABE7-7F26B31895E0}" destId="{7542706F-3EB3-4314-BEE0-B9A8BF7E5929}" srcOrd="1" destOrd="0" parTransId="{6DA4B78A-4390-4A75-AA28-2F0867632BB7}" sibTransId="{F407D60F-9CB5-4A94-B77C-E820DD069AB8}"/>
    <dgm:cxn modelId="{7A6C2237-E926-4545-AE7A-0D6187D8C374}" type="presOf" srcId="{2A759E65-F75C-4D02-8775-B82B9C865B99}" destId="{11C995EA-67E8-4B59-AF01-E1B3AB1D8231}" srcOrd="0" destOrd="0" presId="urn:microsoft.com/office/officeart/2005/8/layout/hierarchy1"/>
    <dgm:cxn modelId="{6BDF0261-D280-4266-87CB-E2893C9947D1}" srcId="{8BE26890-9A20-41C2-ABE7-7F26B31895E0}" destId="{9AB3DE4B-7730-4951-A64F-D9C4DD7809E0}" srcOrd="0" destOrd="0" parTransId="{B4436171-4EB5-4B52-B2D9-833103B47D09}" sibTransId="{0026487A-1487-40AA-81DB-36B946E51A87}"/>
    <dgm:cxn modelId="{143DD243-89BF-4413-93F9-C1FDBA89F3D5}" type="presOf" srcId="{4696795B-E329-4690-91A1-9FEA85DCF234}" destId="{C500E2FA-2B92-4F43-84B2-C56C681F83AF}" srcOrd="0" destOrd="0" presId="urn:microsoft.com/office/officeart/2005/8/layout/hierarchy1"/>
    <dgm:cxn modelId="{FE724164-F4B8-41D5-8D13-579895ADE573}" type="presOf" srcId="{B4436171-4EB5-4B52-B2D9-833103B47D09}" destId="{5C6433C5-EE10-4AB7-941C-AA37BE9A16B7}" srcOrd="0" destOrd="0" presId="urn:microsoft.com/office/officeart/2005/8/layout/hierarchy1"/>
    <dgm:cxn modelId="{93A08646-563D-4103-8D38-CC8920130858}" srcId="{007E5EFF-9304-442D-BE5B-CB4339548FB5}" destId="{8BE26890-9A20-41C2-ABE7-7F26B31895E0}" srcOrd="0" destOrd="0" parTransId="{37127E11-3F5D-48A5-9B49-584EF2712249}" sibTransId="{FD96CED0-2DB5-4F15-84C9-E6F021FC7C2E}"/>
    <dgm:cxn modelId="{B0A7BE47-BAEF-41BD-A3F6-8074168D919A}" srcId="{8BE26890-9A20-41C2-ABE7-7F26B31895E0}" destId="{D6CB2346-1EE2-4A41-94B8-E90B7779F14C}" srcOrd="2" destOrd="0" parTransId="{63EDE62D-4492-474C-B445-F4F9D3AC91FE}" sibTransId="{1410A79E-F9AF-4C0A-BAA8-11DE4F360B24}"/>
    <dgm:cxn modelId="{C5751F4A-F090-415E-95A4-5158A9E41EE8}" srcId="{7542706F-3EB3-4314-BEE0-B9A8BF7E5929}" destId="{BE52D43F-D0FB-41C3-AD69-F61BE75DC6B3}" srcOrd="0" destOrd="0" parTransId="{4696795B-E329-4690-91A1-9FEA85DCF234}" sibTransId="{E4D3790B-225F-4D8B-B6D8-B8380F3A2419}"/>
    <dgm:cxn modelId="{D6D6326E-C29A-4B2F-AB55-8526D2F478BF}" type="presOf" srcId="{8BE26890-9A20-41C2-ABE7-7F26B31895E0}" destId="{1D1EAEB7-D321-481A-B2FA-06A9F80EB042}" srcOrd="0" destOrd="0" presId="urn:microsoft.com/office/officeart/2005/8/layout/hierarchy1"/>
    <dgm:cxn modelId="{DED7EB6E-DABF-4B2C-9BDB-DA9D59DCA01D}" type="presOf" srcId="{66CE0B30-BF72-4768-BB44-43B064C02772}" destId="{32EEEDF6-761D-4369-B57C-44269D225DBA}" srcOrd="0" destOrd="0" presId="urn:microsoft.com/office/officeart/2005/8/layout/hierarchy1"/>
    <dgm:cxn modelId="{79001773-24B1-49B8-972C-9AC106C5140C}" srcId="{D6CB2346-1EE2-4A41-94B8-E90B7779F14C}" destId="{9752D724-3C9F-4BF4-BD9B-DF1933912EF0}" srcOrd="0" destOrd="0" parTransId="{7F777DDF-1566-4D64-8279-29626A4FBFF4}" sibTransId="{16DD9A30-2A29-4935-8BEC-CB27B6F51BDF}"/>
    <dgm:cxn modelId="{1AA11F8A-9EC4-49B1-A4EB-2A61D5E6C86F}" type="presOf" srcId="{9AB3DE4B-7730-4951-A64F-D9C4DD7809E0}" destId="{8FCBB249-A4D2-44EA-ADA7-9B6325AD98A1}" srcOrd="0" destOrd="0" presId="urn:microsoft.com/office/officeart/2005/8/layout/hierarchy1"/>
    <dgm:cxn modelId="{A51C438B-E0BA-42C1-9EB0-5AA56AEC5FF8}" type="presOf" srcId="{7542706F-3EB3-4314-BEE0-B9A8BF7E5929}" destId="{391680EB-1D30-4966-AD0B-9D4BEF08A958}" srcOrd="0" destOrd="0" presId="urn:microsoft.com/office/officeart/2005/8/layout/hierarchy1"/>
    <dgm:cxn modelId="{08897795-4782-4920-9127-D9D2F76CA543}" srcId="{8BE26890-9A20-41C2-ABE7-7F26B31895E0}" destId="{0F28A4AA-FAAF-4B87-8C9C-B2D38DB35370}" srcOrd="3" destOrd="0" parTransId="{66CE0B30-BF72-4768-BB44-43B064C02772}" sibTransId="{18E945B3-AE4D-4580-B764-715D3CC1BB57}"/>
    <dgm:cxn modelId="{C569B897-983B-4FD0-A5D3-3658B754C661}" type="presOf" srcId="{0F28A4AA-FAAF-4B87-8C9C-B2D38DB35370}" destId="{9460ED5D-D7EB-4FF5-AB56-E77B8C05DCF9}" srcOrd="0" destOrd="0" presId="urn:microsoft.com/office/officeart/2005/8/layout/hierarchy1"/>
    <dgm:cxn modelId="{D41221A1-3353-40C8-9B98-DDBA26DC0227}" srcId="{0F28A4AA-FAAF-4B87-8C9C-B2D38DB35370}" destId="{F1F8C6F6-F9B5-4F0A-A05F-8D003768230A}" srcOrd="0" destOrd="0" parTransId="{9FF837DA-BFAB-451E-8BBC-2D64D84F4987}" sibTransId="{43B9296A-6683-459D-9852-F8B734D03A9B}"/>
    <dgm:cxn modelId="{099D42A8-E217-4204-AF91-E58582F1DA44}" type="presOf" srcId="{9FF837DA-BFAB-451E-8BBC-2D64D84F4987}" destId="{34468E32-A1C9-4F25-B28C-40E203DAE8A4}" srcOrd="0" destOrd="0" presId="urn:microsoft.com/office/officeart/2005/8/layout/hierarchy1"/>
    <dgm:cxn modelId="{27579FBC-C8C4-4B2E-BDF0-4CF1407DDD22}" srcId="{9AB3DE4B-7730-4951-A64F-D9C4DD7809E0}" destId="{21013868-19B3-48EC-A13B-21E40A9AF495}" srcOrd="0" destOrd="0" parTransId="{2A759E65-F75C-4D02-8775-B82B9C865B99}" sibTransId="{542A4154-B564-4936-9645-2E8CACFC6D5B}"/>
    <dgm:cxn modelId="{823862CC-FF88-4D80-975C-C52B665301D3}" type="presOf" srcId="{D6CB2346-1EE2-4A41-94B8-E90B7779F14C}" destId="{7A2FF497-02BE-47DB-89FE-E1702B8B25ED}" srcOrd="0" destOrd="0" presId="urn:microsoft.com/office/officeart/2005/8/layout/hierarchy1"/>
    <dgm:cxn modelId="{9C699BE1-809F-480D-BD4E-F0A52EC4C8FB}" type="presOf" srcId="{63EDE62D-4492-474C-B445-F4F9D3AC91FE}" destId="{F044442F-253B-4CC8-9B91-6E3C440973A3}" srcOrd="0" destOrd="0" presId="urn:microsoft.com/office/officeart/2005/8/layout/hierarchy1"/>
    <dgm:cxn modelId="{C19DCEF1-4A22-4FC2-A33B-EA421A6BF34A}" type="presOf" srcId="{6DA4B78A-4390-4A75-AA28-2F0867632BB7}" destId="{B0B34012-B3DB-4588-B7AD-89B7342BEAC6}" srcOrd="0" destOrd="0" presId="urn:microsoft.com/office/officeart/2005/8/layout/hierarchy1"/>
    <dgm:cxn modelId="{62B6E2BD-8750-4600-A323-1E340A4F64D3}" type="presParOf" srcId="{0F097461-24CB-4A19-8DBD-55A2B3292C03}" destId="{019C4367-78E0-4040-A91B-1B1D5E80926F}" srcOrd="0" destOrd="0" presId="urn:microsoft.com/office/officeart/2005/8/layout/hierarchy1"/>
    <dgm:cxn modelId="{BEF5C6C7-7C46-49C2-AB16-F8299E4F2D48}" type="presParOf" srcId="{019C4367-78E0-4040-A91B-1B1D5E80926F}" destId="{8FCEA026-013F-4BD7-8A19-E674B914EED4}" srcOrd="0" destOrd="0" presId="urn:microsoft.com/office/officeart/2005/8/layout/hierarchy1"/>
    <dgm:cxn modelId="{8DACFBA1-97F8-4B22-B0CE-4327C2EDFFFB}" type="presParOf" srcId="{8FCEA026-013F-4BD7-8A19-E674B914EED4}" destId="{31E478C9-4112-4961-A469-B881EB6FE901}" srcOrd="0" destOrd="0" presId="urn:microsoft.com/office/officeart/2005/8/layout/hierarchy1"/>
    <dgm:cxn modelId="{8C57C36E-2A43-4AAA-8EFB-78253B4C3F53}" type="presParOf" srcId="{8FCEA026-013F-4BD7-8A19-E674B914EED4}" destId="{1D1EAEB7-D321-481A-B2FA-06A9F80EB042}" srcOrd="1" destOrd="0" presId="urn:microsoft.com/office/officeart/2005/8/layout/hierarchy1"/>
    <dgm:cxn modelId="{EC7EC53D-687A-46AA-8844-C0EBE5677858}" type="presParOf" srcId="{019C4367-78E0-4040-A91B-1B1D5E80926F}" destId="{937DD704-DD5D-48EC-9020-231CF56AC71C}" srcOrd="1" destOrd="0" presId="urn:microsoft.com/office/officeart/2005/8/layout/hierarchy1"/>
    <dgm:cxn modelId="{43E0D2E8-F363-43AC-AE51-970F1609744D}" type="presParOf" srcId="{937DD704-DD5D-48EC-9020-231CF56AC71C}" destId="{5C6433C5-EE10-4AB7-941C-AA37BE9A16B7}" srcOrd="0" destOrd="0" presId="urn:microsoft.com/office/officeart/2005/8/layout/hierarchy1"/>
    <dgm:cxn modelId="{22283409-6FFB-44D0-8C09-7E73C84FC043}" type="presParOf" srcId="{937DD704-DD5D-48EC-9020-231CF56AC71C}" destId="{3A75550B-7049-4CF8-9055-24D729B6BEA8}" srcOrd="1" destOrd="0" presId="urn:microsoft.com/office/officeart/2005/8/layout/hierarchy1"/>
    <dgm:cxn modelId="{B92D6307-0DA7-4EB7-9F17-B1EE59DB3AE5}" type="presParOf" srcId="{3A75550B-7049-4CF8-9055-24D729B6BEA8}" destId="{D63C70A2-AADC-4911-BE10-4F6B1EE070C2}" srcOrd="0" destOrd="0" presId="urn:microsoft.com/office/officeart/2005/8/layout/hierarchy1"/>
    <dgm:cxn modelId="{6EB54C18-BE5E-4221-BA35-91BE96391237}" type="presParOf" srcId="{D63C70A2-AADC-4911-BE10-4F6B1EE070C2}" destId="{5378A70D-1397-4AB3-83EC-278BFBE4EA53}" srcOrd="0" destOrd="0" presId="urn:microsoft.com/office/officeart/2005/8/layout/hierarchy1"/>
    <dgm:cxn modelId="{3B9D4AEA-539A-4CC9-B1AF-FA0DD482E886}" type="presParOf" srcId="{D63C70A2-AADC-4911-BE10-4F6B1EE070C2}" destId="{8FCBB249-A4D2-44EA-ADA7-9B6325AD98A1}" srcOrd="1" destOrd="0" presId="urn:microsoft.com/office/officeart/2005/8/layout/hierarchy1"/>
    <dgm:cxn modelId="{AE928291-EB47-4BBB-91B7-D28D2E10330D}" type="presParOf" srcId="{3A75550B-7049-4CF8-9055-24D729B6BEA8}" destId="{0D75E402-B16B-4B8C-AFAC-8180A762E4FD}" srcOrd="1" destOrd="0" presId="urn:microsoft.com/office/officeart/2005/8/layout/hierarchy1"/>
    <dgm:cxn modelId="{1181916B-8AB5-462A-825C-FA70C472AE7E}" type="presParOf" srcId="{0D75E402-B16B-4B8C-AFAC-8180A762E4FD}" destId="{11C995EA-67E8-4B59-AF01-E1B3AB1D8231}" srcOrd="0" destOrd="0" presId="urn:microsoft.com/office/officeart/2005/8/layout/hierarchy1"/>
    <dgm:cxn modelId="{DA8AA255-B5C0-4B18-AE8B-E0BD32E1BD99}" type="presParOf" srcId="{0D75E402-B16B-4B8C-AFAC-8180A762E4FD}" destId="{A74EA146-1B3E-4612-9FC4-95B6007B4E38}" srcOrd="1" destOrd="0" presId="urn:microsoft.com/office/officeart/2005/8/layout/hierarchy1"/>
    <dgm:cxn modelId="{03F5AF08-2E23-47D8-B077-97213D35E566}" type="presParOf" srcId="{A74EA146-1B3E-4612-9FC4-95B6007B4E38}" destId="{95D69424-390E-41EA-BC67-8631A9F99805}" srcOrd="0" destOrd="0" presId="urn:microsoft.com/office/officeart/2005/8/layout/hierarchy1"/>
    <dgm:cxn modelId="{5F939023-A961-4361-9971-73B9AAFB13D3}" type="presParOf" srcId="{95D69424-390E-41EA-BC67-8631A9F99805}" destId="{A2E7D383-1B6A-44BF-A79E-2A91A77D937B}" srcOrd="0" destOrd="0" presId="urn:microsoft.com/office/officeart/2005/8/layout/hierarchy1"/>
    <dgm:cxn modelId="{3876F09C-A3DC-4A32-AD16-3CEE5E6C33A8}" type="presParOf" srcId="{95D69424-390E-41EA-BC67-8631A9F99805}" destId="{58B3B11C-F561-486D-9719-456CC629EEEE}" srcOrd="1" destOrd="0" presId="urn:microsoft.com/office/officeart/2005/8/layout/hierarchy1"/>
    <dgm:cxn modelId="{943A4725-8B0C-41BC-AD56-D28B706C578E}" type="presParOf" srcId="{A74EA146-1B3E-4612-9FC4-95B6007B4E38}" destId="{2403B683-127D-4925-BD51-E94CE9668E9C}" srcOrd="1" destOrd="0" presId="urn:microsoft.com/office/officeart/2005/8/layout/hierarchy1"/>
    <dgm:cxn modelId="{FF7B62FB-45C7-4BC4-9CB2-45E2EF905012}" type="presParOf" srcId="{937DD704-DD5D-48EC-9020-231CF56AC71C}" destId="{B0B34012-B3DB-4588-B7AD-89B7342BEAC6}" srcOrd="2" destOrd="0" presId="urn:microsoft.com/office/officeart/2005/8/layout/hierarchy1"/>
    <dgm:cxn modelId="{DEDB8D93-A677-4F5B-A102-68FFE528629F}" type="presParOf" srcId="{937DD704-DD5D-48EC-9020-231CF56AC71C}" destId="{7D0576BA-2D3F-4ABB-ADB9-3C585FD37287}" srcOrd="3" destOrd="0" presId="urn:microsoft.com/office/officeart/2005/8/layout/hierarchy1"/>
    <dgm:cxn modelId="{916E36D0-11FF-48CB-9230-7C0772A6B2CC}" type="presParOf" srcId="{7D0576BA-2D3F-4ABB-ADB9-3C585FD37287}" destId="{93E3BDDA-8966-4CDE-84F5-54AB703D1B96}" srcOrd="0" destOrd="0" presId="urn:microsoft.com/office/officeart/2005/8/layout/hierarchy1"/>
    <dgm:cxn modelId="{3A08F651-59EF-4D5F-A9C0-BEC6A0A8AB25}" type="presParOf" srcId="{93E3BDDA-8966-4CDE-84F5-54AB703D1B96}" destId="{28290040-FF14-430A-9E12-76400D4429CA}" srcOrd="0" destOrd="0" presId="urn:microsoft.com/office/officeart/2005/8/layout/hierarchy1"/>
    <dgm:cxn modelId="{91829FCA-C2A6-465C-B83D-052D45891436}" type="presParOf" srcId="{93E3BDDA-8966-4CDE-84F5-54AB703D1B96}" destId="{391680EB-1D30-4966-AD0B-9D4BEF08A958}" srcOrd="1" destOrd="0" presId="urn:microsoft.com/office/officeart/2005/8/layout/hierarchy1"/>
    <dgm:cxn modelId="{524835C9-550F-46CD-9360-12F321C776E1}" type="presParOf" srcId="{7D0576BA-2D3F-4ABB-ADB9-3C585FD37287}" destId="{10F4F4E3-99BC-4E3E-BF20-9BD4A11A2FE2}" srcOrd="1" destOrd="0" presId="urn:microsoft.com/office/officeart/2005/8/layout/hierarchy1"/>
    <dgm:cxn modelId="{E13C105F-4940-4EB3-A27A-87455786821F}" type="presParOf" srcId="{10F4F4E3-99BC-4E3E-BF20-9BD4A11A2FE2}" destId="{C500E2FA-2B92-4F43-84B2-C56C681F83AF}" srcOrd="0" destOrd="0" presId="urn:microsoft.com/office/officeart/2005/8/layout/hierarchy1"/>
    <dgm:cxn modelId="{234BC01E-CE34-4343-9242-55CDFDDA4CC0}" type="presParOf" srcId="{10F4F4E3-99BC-4E3E-BF20-9BD4A11A2FE2}" destId="{C1AFEF7B-68C2-4870-BE3C-1C4FF02DF344}" srcOrd="1" destOrd="0" presId="urn:microsoft.com/office/officeart/2005/8/layout/hierarchy1"/>
    <dgm:cxn modelId="{85E61E7A-41AE-44B7-B9E3-04F4A1E8F84F}" type="presParOf" srcId="{C1AFEF7B-68C2-4870-BE3C-1C4FF02DF344}" destId="{250C957F-809F-434E-BEE5-F2EB8861BCD2}" srcOrd="0" destOrd="0" presId="urn:microsoft.com/office/officeart/2005/8/layout/hierarchy1"/>
    <dgm:cxn modelId="{B33C8417-DCC7-466B-9009-39BC706A65E1}" type="presParOf" srcId="{250C957F-809F-434E-BEE5-F2EB8861BCD2}" destId="{0117266B-F2C7-44BE-A774-113117A5AC02}" srcOrd="0" destOrd="0" presId="urn:microsoft.com/office/officeart/2005/8/layout/hierarchy1"/>
    <dgm:cxn modelId="{44EE1A44-63EB-44C4-8BA8-B14F9A06D9DA}" type="presParOf" srcId="{250C957F-809F-434E-BEE5-F2EB8861BCD2}" destId="{C5492523-CF82-460E-9C5E-AA87DF40046B}" srcOrd="1" destOrd="0" presId="urn:microsoft.com/office/officeart/2005/8/layout/hierarchy1"/>
    <dgm:cxn modelId="{0F4C9E47-D925-42EE-96AB-3C40EB7F33F0}" type="presParOf" srcId="{C1AFEF7B-68C2-4870-BE3C-1C4FF02DF344}" destId="{81593CA0-B249-4C4C-9F2A-C6F2C983662A}" srcOrd="1" destOrd="0" presId="urn:microsoft.com/office/officeart/2005/8/layout/hierarchy1"/>
    <dgm:cxn modelId="{8DC4545F-3A4B-49C5-90D5-F9141BB378A0}" type="presParOf" srcId="{937DD704-DD5D-48EC-9020-231CF56AC71C}" destId="{F044442F-253B-4CC8-9B91-6E3C440973A3}" srcOrd="4" destOrd="0" presId="urn:microsoft.com/office/officeart/2005/8/layout/hierarchy1"/>
    <dgm:cxn modelId="{48E00071-9196-492F-99FF-087F952AFEF9}" type="presParOf" srcId="{937DD704-DD5D-48EC-9020-231CF56AC71C}" destId="{556B4984-7648-424E-AFD5-47A4608FEE43}" srcOrd="5" destOrd="0" presId="urn:microsoft.com/office/officeart/2005/8/layout/hierarchy1"/>
    <dgm:cxn modelId="{0BC81486-002E-416E-A961-B29AAB62A9BE}" type="presParOf" srcId="{556B4984-7648-424E-AFD5-47A4608FEE43}" destId="{8B603F82-217F-498B-B223-16D022AE2B7E}" srcOrd="0" destOrd="0" presId="urn:microsoft.com/office/officeart/2005/8/layout/hierarchy1"/>
    <dgm:cxn modelId="{8CE83431-8FC2-4193-AC58-A00FA4D31CD9}" type="presParOf" srcId="{8B603F82-217F-498B-B223-16D022AE2B7E}" destId="{AE6707D3-6F4A-4289-87D9-F77B4426ADFB}" srcOrd="0" destOrd="0" presId="urn:microsoft.com/office/officeart/2005/8/layout/hierarchy1"/>
    <dgm:cxn modelId="{2D88B2CE-46D4-4AF7-B2D6-965E970E7D4B}" type="presParOf" srcId="{8B603F82-217F-498B-B223-16D022AE2B7E}" destId="{7A2FF497-02BE-47DB-89FE-E1702B8B25ED}" srcOrd="1" destOrd="0" presId="urn:microsoft.com/office/officeart/2005/8/layout/hierarchy1"/>
    <dgm:cxn modelId="{3B38002C-F994-48BA-A0C9-27AF35198EAC}" type="presParOf" srcId="{556B4984-7648-424E-AFD5-47A4608FEE43}" destId="{9C717F18-E586-490F-B100-A3D682E3E3A7}" srcOrd="1" destOrd="0" presId="urn:microsoft.com/office/officeart/2005/8/layout/hierarchy1"/>
    <dgm:cxn modelId="{C02A2F96-F938-4583-8CD8-CC62B7DFDF68}" type="presParOf" srcId="{9C717F18-E586-490F-B100-A3D682E3E3A7}" destId="{1932809C-6F92-4190-A1C8-4E9C2736ECE9}" srcOrd="0" destOrd="0" presId="urn:microsoft.com/office/officeart/2005/8/layout/hierarchy1"/>
    <dgm:cxn modelId="{1AEE95D4-6237-47E4-86C0-9F48FC020997}" type="presParOf" srcId="{9C717F18-E586-490F-B100-A3D682E3E3A7}" destId="{B1862285-6D03-47FD-B187-33226744B4BD}" srcOrd="1" destOrd="0" presId="urn:microsoft.com/office/officeart/2005/8/layout/hierarchy1"/>
    <dgm:cxn modelId="{A9D91931-DB87-477E-9AC0-67F144E63FE7}" type="presParOf" srcId="{B1862285-6D03-47FD-B187-33226744B4BD}" destId="{25D78691-C359-475A-B2BA-BF74C40F23E5}" srcOrd="0" destOrd="0" presId="urn:microsoft.com/office/officeart/2005/8/layout/hierarchy1"/>
    <dgm:cxn modelId="{B77EACE8-886D-4059-A6BB-51845404B907}" type="presParOf" srcId="{25D78691-C359-475A-B2BA-BF74C40F23E5}" destId="{61569FA6-FA03-48A9-A84C-758572497881}" srcOrd="0" destOrd="0" presId="urn:microsoft.com/office/officeart/2005/8/layout/hierarchy1"/>
    <dgm:cxn modelId="{3D779C25-3B8E-4598-A0C8-A63AE2C2AB9C}" type="presParOf" srcId="{25D78691-C359-475A-B2BA-BF74C40F23E5}" destId="{D50DF873-D4C0-4806-BC72-61D3DF81596E}" srcOrd="1" destOrd="0" presId="urn:microsoft.com/office/officeart/2005/8/layout/hierarchy1"/>
    <dgm:cxn modelId="{827ADFF3-1A46-45D5-90AB-0695C80BE09C}" type="presParOf" srcId="{B1862285-6D03-47FD-B187-33226744B4BD}" destId="{5DFF734A-60CE-4BED-AB09-E45E831163CF}" srcOrd="1" destOrd="0" presId="urn:microsoft.com/office/officeart/2005/8/layout/hierarchy1"/>
    <dgm:cxn modelId="{B1BA33C1-9956-467E-B521-AF3A04783610}" type="presParOf" srcId="{937DD704-DD5D-48EC-9020-231CF56AC71C}" destId="{32EEEDF6-761D-4369-B57C-44269D225DBA}" srcOrd="6" destOrd="0" presId="urn:microsoft.com/office/officeart/2005/8/layout/hierarchy1"/>
    <dgm:cxn modelId="{5C9167FF-25DB-4044-AEF2-836D18BC8440}" type="presParOf" srcId="{937DD704-DD5D-48EC-9020-231CF56AC71C}" destId="{CA14A76A-18F4-4123-93BD-D07531B6F2C1}" srcOrd="7" destOrd="0" presId="urn:microsoft.com/office/officeart/2005/8/layout/hierarchy1"/>
    <dgm:cxn modelId="{5F0F437C-A300-4C66-A515-5A1630A7D152}" type="presParOf" srcId="{CA14A76A-18F4-4123-93BD-D07531B6F2C1}" destId="{568D6D4A-79D4-401F-87F4-08D4BA4AA95B}" srcOrd="0" destOrd="0" presId="urn:microsoft.com/office/officeart/2005/8/layout/hierarchy1"/>
    <dgm:cxn modelId="{7D2D9DB8-FA18-4D49-A1CB-F02BD20A8E87}" type="presParOf" srcId="{568D6D4A-79D4-401F-87F4-08D4BA4AA95B}" destId="{24E2C369-44B2-4174-B045-79EDF8DA59B9}" srcOrd="0" destOrd="0" presId="urn:microsoft.com/office/officeart/2005/8/layout/hierarchy1"/>
    <dgm:cxn modelId="{D90CC742-4719-4F3D-8C21-9F83A71D790D}" type="presParOf" srcId="{568D6D4A-79D4-401F-87F4-08D4BA4AA95B}" destId="{9460ED5D-D7EB-4FF5-AB56-E77B8C05DCF9}" srcOrd="1" destOrd="0" presId="urn:microsoft.com/office/officeart/2005/8/layout/hierarchy1"/>
    <dgm:cxn modelId="{99E9BF00-9C74-493D-B991-4AAC1C151C5D}" type="presParOf" srcId="{CA14A76A-18F4-4123-93BD-D07531B6F2C1}" destId="{89B0DA06-E948-4E62-B3CC-05FD013AA4DF}" srcOrd="1" destOrd="0" presId="urn:microsoft.com/office/officeart/2005/8/layout/hierarchy1"/>
    <dgm:cxn modelId="{D448964F-11FF-4306-97D9-8AD4F66B159C}" type="presParOf" srcId="{89B0DA06-E948-4E62-B3CC-05FD013AA4DF}" destId="{34468E32-A1C9-4F25-B28C-40E203DAE8A4}" srcOrd="0" destOrd="0" presId="urn:microsoft.com/office/officeart/2005/8/layout/hierarchy1"/>
    <dgm:cxn modelId="{AEEB2BBA-7D6B-4A7A-864F-2F2354B774DE}" type="presParOf" srcId="{89B0DA06-E948-4E62-B3CC-05FD013AA4DF}" destId="{A749CB88-2CE7-48F1-BAFB-7166C40C10F5}" srcOrd="1" destOrd="0" presId="urn:microsoft.com/office/officeart/2005/8/layout/hierarchy1"/>
    <dgm:cxn modelId="{F29AFAA3-9429-40CF-A626-5448F483A6BF}" type="presParOf" srcId="{A749CB88-2CE7-48F1-BAFB-7166C40C10F5}" destId="{639DF98E-51E3-4BA7-BED2-FC63483D5B09}" srcOrd="0" destOrd="0" presId="urn:microsoft.com/office/officeart/2005/8/layout/hierarchy1"/>
    <dgm:cxn modelId="{E327146A-B3E5-4FBE-95EE-D8E19928F62D}" type="presParOf" srcId="{639DF98E-51E3-4BA7-BED2-FC63483D5B09}" destId="{68EA7C1E-9152-4602-9BBD-08C2A7D53A69}" srcOrd="0" destOrd="0" presId="urn:microsoft.com/office/officeart/2005/8/layout/hierarchy1"/>
    <dgm:cxn modelId="{22842640-7687-4920-9139-ECA0D37DEDF1}" type="presParOf" srcId="{639DF98E-51E3-4BA7-BED2-FC63483D5B09}" destId="{7CA8FB8B-74BB-42AB-9820-7FC87110C480}" srcOrd="1" destOrd="0" presId="urn:microsoft.com/office/officeart/2005/8/layout/hierarchy1"/>
    <dgm:cxn modelId="{05F18D26-9140-4F88-8733-26A8E10C7EB9}" type="presParOf" srcId="{A749CB88-2CE7-48F1-BAFB-7166C40C10F5}" destId="{300340E3-6DB7-4902-B219-D6CDDA7039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68E32-A1C9-4F25-B28C-40E203DAE8A4}">
      <dsp:nvSpPr>
        <dsp:cNvPr id="0" name=""/>
        <dsp:cNvSpPr/>
      </dsp:nvSpPr>
      <dsp:spPr>
        <a:xfrm>
          <a:off x="7129462" y="2741725"/>
          <a:ext cx="91440" cy="500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5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EEDF6-761D-4369-B57C-44269D225DBA}">
      <dsp:nvSpPr>
        <dsp:cNvPr id="0" name=""/>
        <dsp:cNvSpPr/>
      </dsp:nvSpPr>
      <dsp:spPr>
        <a:xfrm>
          <a:off x="4019163" y="1147935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3156019" y="341184"/>
              </a:lnTo>
              <a:lnTo>
                <a:pt x="3156019" y="50065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2809C-6F92-4190-A1C8-4E9C2736ECE9}">
      <dsp:nvSpPr>
        <dsp:cNvPr id="0" name=""/>
        <dsp:cNvSpPr/>
      </dsp:nvSpPr>
      <dsp:spPr>
        <a:xfrm>
          <a:off x="5025449" y="2741725"/>
          <a:ext cx="91440" cy="500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5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4442F-253B-4CC8-9B91-6E3C440973A3}">
      <dsp:nvSpPr>
        <dsp:cNvPr id="0" name=""/>
        <dsp:cNvSpPr/>
      </dsp:nvSpPr>
      <dsp:spPr>
        <a:xfrm>
          <a:off x="4019163" y="1147935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0E2FA-2B92-4F43-84B2-C56C681F83AF}">
      <dsp:nvSpPr>
        <dsp:cNvPr id="0" name=""/>
        <dsp:cNvSpPr/>
      </dsp:nvSpPr>
      <dsp:spPr>
        <a:xfrm>
          <a:off x="2921436" y="2741725"/>
          <a:ext cx="91440" cy="500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5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34012-B3DB-4588-B7AD-89B7342BEAC6}">
      <dsp:nvSpPr>
        <dsp:cNvPr id="0" name=""/>
        <dsp:cNvSpPr/>
      </dsp:nvSpPr>
      <dsp:spPr>
        <a:xfrm>
          <a:off x="2967156" y="1147935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995EA-67E8-4B59-AF01-E1B3AB1D8231}">
      <dsp:nvSpPr>
        <dsp:cNvPr id="0" name=""/>
        <dsp:cNvSpPr/>
      </dsp:nvSpPr>
      <dsp:spPr>
        <a:xfrm>
          <a:off x="817423" y="2741725"/>
          <a:ext cx="91440" cy="500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5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433C5-EE10-4AB7-941C-AA37BE9A16B7}">
      <dsp:nvSpPr>
        <dsp:cNvPr id="0" name=""/>
        <dsp:cNvSpPr/>
      </dsp:nvSpPr>
      <dsp:spPr>
        <a:xfrm>
          <a:off x="863143" y="1147935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3156019" y="0"/>
              </a:moveTo>
              <a:lnTo>
                <a:pt x="3156019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478C9-4112-4961-A469-B881EB6FE901}">
      <dsp:nvSpPr>
        <dsp:cNvPr id="0" name=""/>
        <dsp:cNvSpPr/>
      </dsp:nvSpPr>
      <dsp:spPr>
        <a:xfrm>
          <a:off x="3158430" y="54805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1EAEB7-D321-481A-B2FA-06A9F80EB042}">
      <dsp:nvSpPr>
        <dsp:cNvPr id="0" name=""/>
        <dsp:cNvSpPr/>
      </dsp:nvSpPr>
      <dsp:spPr>
        <a:xfrm>
          <a:off x="3349704" y="236515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標楷體" pitchFamily="65" charset="-120"/>
              <a:ea typeface="標楷體" pitchFamily="65" charset="-120"/>
            </a:rPr>
            <a:t>教務主任</a:t>
          </a:r>
          <a:endParaRPr lang="en-US" altLang="zh-TW" sz="2300" kern="1200" dirty="0">
            <a:latin typeface="標楷體" pitchFamily="65" charset="-120"/>
            <a:ea typeface="標楷體" pitchFamily="65" charset="-120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標楷體" pitchFamily="65" charset="-120"/>
              <a:ea typeface="標楷體" pitchFamily="65" charset="-120"/>
            </a:rPr>
            <a:t>林聖坤</a:t>
          </a:r>
        </a:p>
      </dsp:txBody>
      <dsp:txXfrm>
        <a:off x="3381721" y="268532"/>
        <a:ext cx="1657431" cy="1029096"/>
      </dsp:txXfrm>
    </dsp:sp>
    <dsp:sp modelId="{5378A70D-1397-4AB3-83EC-278BFBE4EA53}">
      <dsp:nvSpPr>
        <dsp:cNvPr id="0" name=""/>
        <dsp:cNvSpPr/>
      </dsp:nvSpPr>
      <dsp:spPr>
        <a:xfrm>
          <a:off x="2411" y="1648595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CBB249-A4D2-44EA-ADA7-9B6325AD98A1}">
      <dsp:nvSpPr>
        <dsp:cNvPr id="0" name=""/>
        <dsp:cNvSpPr/>
      </dsp:nvSpPr>
      <dsp:spPr>
        <a:xfrm>
          <a:off x="193684" y="1830305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標楷體" pitchFamily="65" charset="-120"/>
              <a:ea typeface="標楷體" pitchFamily="65" charset="-120"/>
            </a:rPr>
            <a:t>教學組     陳詩瑜</a:t>
          </a:r>
        </a:p>
      </dsp:txBody>
      <dsp:txXfrm>
        <a:off x="225701" y="1862322"/>
        <a:ext cx="1657431" cy="1029096"/>
      </dsp:txXfrm>
    </dsp:sp>
    <dsp:sp modelId="{A2E7D383-1B6A-44BF-A79E-2A91A77D937B}">
      <dsp:nvSpPr>
        <dsp:cNvPr id="0" name=""/>
        <dsp:cNvSpPr/>
      </dsp:nvSpPr>
      <dsp:spPr>
        <a:xfrm>
          <a:off x="2411" y="3242385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B3B11C-F561-486D-9719-456CC629EEEE}">
      <dsp:nvSpPr>
        <dsp:cNvPr id="0" name=""/>
        <dsp:cNvSpPr/>
      </dsp:nvSpPr>
      <dsp:spPr>
        <a:xfrm>
          <a:off x="193684" y="3424095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標楷體" pitchFamily="65" charset="-120"/>
              <a:ea typeface="標楷體" pitchFamily="65" charset="-120"/>
            </a:rPr>
            <a:t>課務  評量 學藝競賽</a:t>
          </a:r>
        </a:p>
      </dsp:txBody>
      <dsp:txXfrm>
        <a:off x="225701" y="3456112"/>
        <a:ext cx="1657431" cy="1029096"/>
      </dsp:txXfrm>
    </dsp:sp>
    <dsp:sp modelId="{28290040-FF14-430A-9E12-76400D4429CA}">
      <dsp:nvSpPr>
        <dsp:cNvPr id="0" name=""/>
        <dsp:cNvSpPr/>
      </dsp:nvSpPr>
      <dsp:spPr>
        <a:xfrm>
          <a:off x="2106423" y="1648595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1680EB-1D30-4966-AD0B-9D4BEF08A958}">
      <dsp:nvSpPr>
        <dsp:cNvPr id="0" name=""/>
        <dsp:cNvSpPr/>
      </dsp:nvSpPr>
      <dsp:spPr>
        <a:xfrm>
          <a:off x="2297697" y="1830305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標楷體" pitchFamily="65" charset="-120"/>
              <a:ea typeface="標楷體" pitchFamily="65" charset="-120"/>
            </a:rPr>
            <a:t>課發組     黎晨芳</a:t>
          </a:r>
        </a:p>
      </dsp:txBody>
      <dsp:txXfrm>
        <a:off x="2329714" y="1862322"/>
        <a:ext cx="1657431" cy="1029096"/>
      </dsp:txXfrm>
    </dsp:sp>
    <dsp:sp modelId="{0117266B-F2C7-44BE-A774-113117A5AC02}">
      <dsp:nvSpPr>
        <dsp:cNvPr id="0" name=""/>
        <dsp:cNvSpPr/>
      </dsp:nvSpPr>
      <dsp:spPr>
        <a:xfrm>
          <a:off x="2106423" y="3242385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492523-CF82-460E-9C5E-AA87DF40046B}">
      <dsp:nvSpPr>
        <dsp:cNvPr id="0" name=""/>
        <dsp:cNvSpPr/>
      </dsp:nvSpPr>
      <dsp:spPr>
        <a:xfrm>
          <a:off x="2297697" y="3424095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標楷體" pitchFamily="65" charset="-120"/>
              <a:ea typeface="標楷體" pitchFamily="65" charset="-120"/>
            </a:rPr>
            <a:t>圖書  閱讀  教科書</a:t>
          </a:r>
        </a:p>
      </dsp:txBody>
      <dsp:txXfrm>
        <a:off x="2329714" y="3456112"/>
        <a:ext cx="1657431" cy="1029096"/>
      </dsp:txXfrm>
    </dsp:sp>
    <dsp:sp modelId="{AE6707D3-6F4A-4289-87D9-F77B4426ADFB}">
      <dsp:nvSpPr>
        <dsp:cNvPr id="0" name=""/>
        <dsp:cNvSpPr/>
      </dsp:nvSpPr>
      <dsp:spPr>
        <a:xfrm>
          <a:off x="4210436" y="1648595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2FF497-02BE-47DB-89FE-E1702B8B25ED}">
      <dsp:nvSpPr>
        <dsp:cNvPr id="0" name=""/>
        <dsp:cNvSpPr/>
      </dsp:nvSpPr>
      <dsp:spPr>
        <a:xfrm>
          <a:off x="4401710" y="1830305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標楷體" pitchFamily="65" charset="-120"/>
              <a:ea typeface="標楷體" pitchFamily="65" charset="-120"/>
            </a:rPr>
            <a:t>註冊組     楊旻翰</a:t>
          </a:r>
        </a:p>
      </dsp:txBody>
      <dsp:txXfrm>
        <a:off x="4433727" y="1862322"/>
        <a:ext cx="1657431" cy="1029096"/>
      </dsp:txXfrm>
    </dsp:sp>
    <dsp:sp modelId="{61569FA6-FA03-48A9-A84C-758572497881}">
      <dsp:nvSpPr>
        <dsp:cNvPr id="0" name=""/>
        <dsp:cNvSpPr/>
      </dsp:nvSpPr>
      <dsp:spPr>
        <a:xfrm>
          <a:off x="4210436" y="3242385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0DF873-D4C0-4806-BC72-61D3DF81596E}">
      <dsp:nvSpPr>
        <dsp:cNvPr id="0" name=""/>
        <dsp:cNvSpPr/>
      </dsp:nvSpPr>
      <dsp:spPr>
        <a:xfrm>
          <a:off x="4401710" y="3424095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標楷體" pitchFamily="65" charset="-120"/>
              <a:ea typeface="標楷體" pitchFamily="65" charset="-120"/>
            </a:rPr>
            <a:t>學籍  成績  課照班 獎學金</a:t>
          </a:r>
        </a:p>
      </dsp:txBody>
      <dsp:txXfrm>
        <a:off x="4433727" y="3456112"/>
        <a:ext cx="1657431" cy="1029096"/>
      </dsp:txXfrm>
    </dsp:sp>
    <dsp:sp modelId="{24E2C369-44B2-4174-B045-79EDF8DA59B9}">
      <dsp:nvSpPr>
        <dsp:cNvPr id="0" name=""/>
        <dsp:cNvSpPr/>
      </dsp:nvSpPr>
      <dsp:spPr>
        <a:xfrm>
          <a:off x="6314449" y="1648595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60ED5D-D7EB-4FF5-AB56-E77B8C05DCF9}">
      <dsp:nvSpPr>
        <dsp:cNvPr id="0" name=""/>
        <dsp:cNvSpPr/>
      </dsp:nvSpPr>
      <dsp:spPr>
        <a:xfrm>
          <a:off x="6505723" y="1830305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標楷體" pitchFamily="65" charset="-120"/>
              <a:ea typeface="標楷體" pitchFamily="65" charset="-120"/>
            </a:rPr>
            <a:t>資訊組     姜俊宇</a:t>
          </a:r>
        </a:p>
      </dsp:txBody>
      <dsp:txXfrm>
        <a:off x="6537740" y="1862322"/>
        <a:ext cx="1657431" cy="1029096"/>
      </dsp:txXfrm>
    </dsp:sp>
    <dsp:sp modelId="{68EA7C1E-9152-4602-9BBD-08C2A7D53A69}">
      <dsp:nvSpPr>
        <dsp:cNvPr id="0" name=""/>
        <dsp:cNvSpPr/>
      </dsp:nvSpPr>
      <dsp:spPr>
        <a:xfrm>
          <a:off x="6314449" y="3242385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A8FB8B-74BB-42AB-9820-7FC87110C480}">
      <dsp:nvSpPr>
        <dsp:cNvPr id="0" name=""/>
        <dsp:cNvSpPr/>
      </dsp:nvSpPr>
      <dsp:spPr>
        <a:xfrm>
          <a:off x="6505723" y="3424095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標楷體" pitchFamily="65" charset="-120"/>
              <a:ea typeface="標楷體" pitchFamily="65" charset="-120"/>
            </a:rPr>
            <a:t>資訊設備與教育</a:t>
          </a:r>
        </a:p>
      </dsp:txBody>
      <dsp:txXfrm>
        <a:off x="6537740" y="3456112"/>
        <a:ext cx="1657431" cy="1029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7883F-7D29-4481-AC3A-5238A6B1ED6E}" type="datetimeFigureOut">
              <a:rPr lang="zh-TW" altLang="en-US" smtClean="0"/>
              <a:t>2023/8/25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F24FD-952D-49A5-82DE-DA491F34E8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30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91232" y="1694510"/>
            <a:ext cx="7209535" cy="124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rgbClr val="FF0000"/>
                </a:solidFill>
                <a:latin typeface="Noto Sans Mono CJK JP Regular"/>
                <a:cs typeface="Noto Sans Mono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658615" y="4559046"/>
            <a:ext cx="4874768" cy="1096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1761-830B-450D-8BFC-871ACA089CB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D2B6-700B-4A2A-A0CD-E40140DDDAF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3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1761-830B-450D-8BFC-871ACA089CB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D2B6-700B-4A2A-A0CD-E40140DDDAF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2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1761-830B-450D-8BFC-871ACA089CB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D2B6-700B-4A2A-A0CD-E40140DDDAF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15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1761-830B-450D-8BFC-871ACA089CB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D2B6-700B-4A2A-A0CD-E40140DDDAF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40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1761-830B-450D-8BFC-871ACA089CB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D2B6-700B-4A2A-A0CD-E40140DDDAF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9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1761-830B-450D-8BFC-871ACA089CB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D2B6-700B-4A2A-A0CD-E40140DDDAF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9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1761-830B-450D-8BFC-871ACA089CB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D2B6-700B-4A2A-A0CD-E40140DDDAF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4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974707"/>
                </a:solidFill>
                <a:latin typeface="Droid Sans Fallback"/>
                <a:cs typeface="Droid Sans Fallb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Noto Sans Mono CJK JP Regular"/>
                <a:cs typeface="Noto Sans Mono CJK JP 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974707"/>
                </a:solidFill>
                <a:latin typeface="Droid Sans Fallback"/>
                <a:cs typeface="Droid Sans Fallb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74293" y="1645666"/>
            <a:ext cx="460565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Noto Sans Mono CJK JP Regular"/>
                <a:cs typeface="Noto Sans Mono CJK JP 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87821" y="1548739"/>
            <a:ext cx="5106670" cy="4025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Noto Sans Mono CJK JP Regular"/>
                <a:cs typeface="Noto Sans Mono CJK JP Regular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974707"/>
                </a:solidFill>
                <a:latin typeface="Droid Sans Fallback"/>
                <a:cs typeface="Droid Sans Fallb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1761-830B-450D-8BFC-871ACA089CB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D2B6-700B-4A2A-A0CD-E40140DDDAF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1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1761-830B-450D-8BFC-871ACA089CB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D2B6-700B-4A2A-A0CD-E40140DDDAF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2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1761-830B-450D-8BFC-871ACA089CB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D2B6-700B-4A2A-A0CD-E40140DDDAF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1761-830B-450D-8BFC-871ACA089CB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D2B6-700B-4A2A-A0CD-E40140DDDAF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1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7521" y="475614"/>
            <a:ext cx="5616956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974707"/>
                </a:solidFill>
                <a:latin typeface="Droid Sans Fallback"/>
                <a:cs typeface="Droid Sans Fallb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08657" y="1091526"/>
            <a:ext cx="7612380" cy="1383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Noto Sans Mono CJK JP Regular"/>
                <a:cs typeface="Noto Sans Mono CJK JP 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D1761-830B-450D-8BFC-871ACA089CB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D2B6-700B-4A2A-A0CD-E40140DDDAF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5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452525" y="1438234"/>
            <a:ext cx="3038094" cy="741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0696" y="1429321"/>
            <a:ext cx="3011932" cy="716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5051" y="1516643"/>
            <a:ext cx="2256281" cy="7490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10673" y="1498344"/>
            <a:ext cx="2232533" cy="723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60278" y="2422252"/>
            <a:ext cx="5330189" cy="7475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61032" y="2405752"/>
            <a:ext cx="5305171" cy="7223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48866" y="1422146"/>
            <a:ext cx="62865" cy="109855"/>
          </a:xfrm>
          <a:custGeom>
            <a:avLst/>
            <a:gdLst/>
            <a:ahLst/>
            <a:cxnLst/>
            <a:rect l="l" t="t" r="r" b="b"/>
            <a:pathLst>
              <a:path w="62864" h="109855">
                <a:moveTo>
                  <a:pt x="0" y="0"/>
                </a:moveTo>
                <a:lnTo>
                  <a:pt x="0" y="109600"/>
                </a:lnTo>
                <a:lnTo>
                  <a:pt x="62864" y="109600"/>
                </a:lnTo>
                <a:lnTo>
                  <a:pt x="62864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48866" y="1251330"/>
            <a:ext cx="62865" cy="95250"/>
          </a:xfrm>
          <a:custGeom>
            <a:avLst/>
            <a:gdLst/>
            <a:ahLst/>
            <a:cxnLst/>
            <a:rect l="l" t="t" r="r" b="b"/>
            <a:pathLst>
              <a:path w="62864" h="95250">
                <a:moveTo>
                  <a:pt x="0" y="0"/>
                </a:moveTo>
                <a:lnTo>
                  <a:pt x="0" y="94996"/>
                </a:lnTo>
                <a:lnTo>
                  <a:pt x="62864" y="94996"/>
                </a:lnTo>
                <a:lnTo>
                  <a:pt x="62864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48866" y="1080388"/>
            <a:ext cx="62865" cy="95250"/>
          </a:xfrm>
          <a:custGeom>
            <a:avLst/>
            <a:gdLst/>
            <a:ahLst/>
            <a:cxnLst/>
            <a:rect l="l" t="t" r="r" b="b"/>
            <a:pathLst>
              <a:path w="62864" h="95250">
                <a:moveTo>
                  <a:pt x="0" y="0"/>
                </a:moveTo>
                <a:lnTo>
                  <a:pt x="0" y="95123"/>
                </a:lnTo>
                <a:lnTo>
                  <a:pt x="62864" y="95123"/>
                </a:lnTo>
                <a:lnTo>
                  <a:pt x="62864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36851" y="801877"/>
            <a:ext cx="237744" cy="2225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19045" y="767841"/>
            <a:ext cx="486409" cy="763905"/>
          </a:xfrm>
          <a:custGeom>
            <a:avLst/>
            <a:gdLst/>
            <a:ahLst/>
            <a:cxnLst/>
            <a:rect l="l" t="t" r="r" b="b"/>
            <a:pathLst>
              <a:path w="486410" h="763905">
                <a:moveTo>
                  <a:pt x="486410" y="0"/>
                </a:moveTo>
                <a:lnTo>
                  <a:pt x="471001" y="38083"/>
                </a:lnTo>
                <a:lnTo>
                  <a:pt x="451441" y="76435"/>
                </a:lnTo>
                <a:lnTo>
                  <a:pt x="427723" y="115049"/>
                </a:lnTo>
                <a:lnTo>
                  <a:pt x="399842" y="153919"/>
                </a:lnTo>
                <a:lnTo>
                  <a:pt x="367792" y="193040"/>
                </a:lnTo>
                <a:lnTo>
                  <a:pt x="328422" y="173990"/>
                </a:lnTo>
                <a:lnTo>
                  <a:pt x="333115" y="152255"/>
                </a:lnTo>
                <a:lnTo>
                  <a:pt x="337677" y="130508"/>
                </a:lnTo>
                <a:lnTo>
                  <a:pt x="342120" y="108785"/>
                </a:lnTo>
                <a:lnTo>
                  <a:pt x="346456" y="87122"/>
                </a:lnTo>
                <a:lnTo>
                  <a:pt x="348615" y="76454"/>
                </a:lnTo>
                <a:lnTo>
                  <a:pt x="163576" y="97282"/>
                </a:lnTo>
                <a:lnTo>
                  <a:pt x="163576" y="53086"/>
                </a:lnTo>
                <a:lnTo>
                  <a:pt x="128016" y="53086"/>
                </a:lnTo>
                <a:lnTo>
                  <a:pt x="128016" y="76581"/>
                </a:lnTo>
                <a:lnTo>
                  <a:pt x="0" y="86106"/>
                </a:lnTo>
                <a:lnTo>
                  <a:pt x="152908" y="124079"/>
                </a:lnTo>
                <a:lnTo>
                  <a:pt x="169816" y="130675"/>
                </a:lnTo>
                <a:lnTo>
                  <a:pt x="181879" y="139795"/>
                </a:lnTo>
                <a:lnTo>
                  <a:pt x="189108" y="151439"/>
                </a:lnTo>
                <a:lnTo>
                  <a:pt x="191516" y="165608"/>
                </a:lnTo>
                <a:lnTo>
                  <a:pt x="187301" y="178752"/>
                </a:lnTo>
                <a:lnTo>
                  <a:pt x="174656" y="188658"/>
                </a:lnTo>
                <a:lnTo>
                  <a:pt x="153582" y="195326"/>
                </a:lnTo>
                <a:lnTo>
                  <a:pt x="124079" y="198755"/>
                </a:lnTo>
                <a:lnTo>
                  <a:pt x="50673" y="236855"/>
                </a:lnTo>
                <a:lnTo>
                  <a:pt x="153543" y="236855"/>
                </a:lnTo>
                <a:lnTo>
                  <a:pt x="247650" y="129412"/>
                </a:lnTo>
                <a:lnTo>
                  <a:pt x="400177" y="249428"/>
                </a:lnTo>
                <a:lnTo>
                  <a:pt x="367792" y="312547"/>
                </a:lnTo>
                <a:lnTo>
                  <a:pt x="140970" y="312547"/>
                </a:lnTo>
                <a:lnTo>
                  <a:pt x="140970" y="407670"/>
                </a:lnTo>
                <a:lnTo>
                  <a:pt x="166878" y="407670"/>
                </a:lnTo>
                <a:lnTo>
                  <a:pt x="254254" y="319150"/>
                </a:lnTo>
                <a:lnTo>
                  <a:pt x="393827" y="418846"/>
                </a:lnTo>
                <a:lnTo>
                  <a:pt x="369062" y="483488"/>
                </a:lnTo>
                <a:lnTo>
                  <a:pt x="140970" y="483488"/>
                </a:lnTo>
                <a:lnTo>
                  <a:pt x="140970" y="578485"/>
                </a:lnTo>
                <a:lnTo>
                  <a:pt x="160020" y="578485"/>
                </a:lnTo>
                <a:lnTo>
                  <a:pt x="247777" y="485267"/>
                </a:lnTo>
                <a:lnTo>
                  <a:pt x="387477" y="589788"/>
                </a:lnTo>
                <a:lnTo>
                  <a:pt x="364744" y="654304"/>
                </a:lnTo>
                <a:lnTo>
                  <a:pt x="140970" y="654304"/>
                </a:lnTo>
                <a:lnTo>
                  <a:pt x="140970" y="763905"/>
                </a:lnTo>
                <a:lnTo>
                  <a:pt x="142748" y="763905"/>
                </a:lnTo>
                <a:lnTo>
                  <a:pt x="241427" y="654685"/>
                </a:lnTo>
                <a:lnTo>
                  <a:pt x="367792" y="754380"/>
                </a:lnTo>
                <a:lnTo>
                  <a:pt x="395620" y="700659"/>
                </a:lnTo>
                <a:lnTo>
                  <a:pt x="421640" y="639699"/>
                </a:lnTo>
                <a:lnTo>
                  <a:pt x="438399" y="590881"/>
                </a:lnTo>
                <a:lnTo>
                  <a:pt x="452688" y="524028"/>
                </a:lnTo>
                <a:lnTo>
                  <a:pt x="458905" y="483838"/>
                </a:lnTo>
                <a:lnTo>
                  <a:pt x="464505" y="439139"/>
                </a:lnTo>
                <a:lnTo>
                  <a:pt x="469488" y="389932"/>
                </a:lnTo>
                <a:lnTo>
                  <a:pt x="473852" y="336215"/>
                </a:lnTo>
                <a:lnTo>
                  <a:pt x="477599" y="277990"/>
                </a:lnTo>
                <a:lnTo>
                  <a:pt x="480728" y="215255"/>
                </a:lnTo>
                <a:lnTo>
                  <a:pt x="483240" y="148012"/>
                </a:lnTo>
                <a:lnTo>
                  <a:pt x="485133" y="76260"/>
                </a:lnTo>
                <a:lnTo>
                  <a:pt x="48641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64842" y="600329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736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63522" y="600329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800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56942" y="619251"/>
            <a:ext cx="11430" cy="207010"/>
          </a:xfrm>
          <a:custGeom>
            <a:avLst/>
            <a:gdLst/>
            <a:ahLst/>
            <a:cxnLst/>
            <a:rect l="l" t="t" r="r" b="b"/>
            <a:pathLst>
              <a:path w="11430" h="207009">
                <a:moveTo>
                  <a:pt x="11302" y="0"/>
                </a:moveTo>
                <a:lnTo>
                  <a:pt x="6223" y="4572"/>
                </a:lnTo>
                <a:lnTo>
                  <a:pt x="4318" y="6223"/>
                </a:lnTo>
                <a:lnTo>
                  <a:pt x="2158" y="7874"/>
                </a:lnTo>
                <a:lnTo>
                  <a:pt x="0" y="9651"/>
                </a:lnTo>
                <a:lnTo>
                  <a:pt x="0" y="202184"/>
                </a:lnTo>
                <a:lnTo>
                  <a:pt x="11302" y="206501"/>
                </a:lnTo>
                <a:lnTo>
                  <a:pt x="11302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46350" y="576198"/>
            <a:ext cx="220852" cy="154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05101" y="526541"/>
            <a:ext cx="123189" cy="17145"/>
          </a:xfrm>
          <a:custGeom>
            <a:avLst/>
            <a:gdLst/>
            <a:ahLst/>
            <a:cxnLst/>
            <a:rect l="l" t="t" r="r" b="b"/>
            <a:pathLst>
              <a:path w="123189" h="17145">
                <a:moveTo>
                  <a:pt x="122936" y="0"/>
                </a:moveTo>
                <a:lnTo>
                  <a:pt x="0" y="14859"/>
                </a:lnTo>
                <a:lnTo>
                  <a:pt x="6223" y="17145"/>
                </a:lnTo>
                <a:lnTo>
                  <a:pt x="93345" y="17145"/>
                </a:lnTo>
                <a:lnTo>
                  <a:pt x="122936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38350" y="511555"/>
            <a:ext cx="190500" cy="32384"/>
          </a:xfrm>
          <a:custGeom>
            <a:avLst/>
            <a:gdLst/>
            <a:ahLst/>
            <a:cxnLst/>
            <a:rect l="l" t="t" r="r" b="b"/>
            <a:pathLst>
              <a:path w="190500" h="32384">
                <a:moveTo>
                  <a:pt x="190245" y="0"/>
                </a:moveTo>
                <a:lnTo>
                  <a:pt x="0" y="16510"/>
                </a:lnTo>
                <a:lnTo>
                  <a:pt x="76326" y="32131"/>
                </a:lnTo>
                <a:lnTo>
                  <a:pt x="158369" y="32131"/>
                </a:lnTo>
                <a:lnTo>
                  <a:pt x="190245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42185" y="422783"/>
            <a:ext cx="189865" cy="420370"/>
          </a:xfrm>
          <a:custGeom>
            <a:avLst/>
            <a:gdLst/>
            <a:ahLst/>
            <a:cxnLst/>
            <a:rect l="l" t="t" r="r" b="b"/>
            <a:pathLst>
              <a:path w="189864" h="420369">
                <a:moveTo>
                  <a:pt x="0" y="0"/>
                </a:moveTo>
                <a:lnTo>
                  <a:pt x="0" y="75056"/>
                </a:lnTo>
                <a:lnTo>
                  <a:pt x="11048" y="64007"/>
                </a:lnTo>
                <a:lnTo>
                  <a:pt x="134873" y="138811"/>
                </a:lnTo>
                <a:lnTo>
                  <a:pt x="144708" y="145817"/>
                </a:lnTo>
                <a:lnTo>
                  <a:pt x="151733" y="153336"/>
                </a:lnTo>
                <a:lnTo>
                  <a:pt x="155948" y="161403"/>
                </a:lnTo>
                <a:lnTo>
                  <a:pt x="157352" y="170052"/>
                </a:lnTo>
                <a:lnTo>
                  <a:pt x="155376" y="179625"/>
                </a:lnTo>
                <a:lnTo>
                  <a:pt x="149447" y="190055"/>
                </a:lnTo>
                <a:lnTo>
                  <a:pt x="139565" y="201342"/>
                </a:lnTo>
                <a:lnTo>
                  <a:pt x="125729" y="213487"/>
                </a:lnTo>
                <a:lnTo>
                  <a:pt x="125729" y="419862"/>
                </a:lnTo>
                <a:lnTo>
                  <a:pt x="141606" y="334714"/>
                </a:lnTo>
                <a:lnTo>
                  <a:pt x="150764" y="280812"/>
                </a:lnTo>
                <a:lnTo>
                  <a:pt x="159184" y="227030"/>
                </a:lnTo>
                <a:lnTo>
                  <a:pt x="166877" y="173354"/>
                </a:lnTo>
                <a:lnTo>
                  <a:pt x="177228" y="95916"/>
                </a:lnTo>
                <a:lnTo>
                  <a:pt x="182844" y="53697"/>
                </a:lnTo>
                <a:lnTo>
                  <a:pt x="188721" y="9143"/>
                </a:lnTo>
                <a:lnTo>
                  <a:pt x="189864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44039" y="403733"/>
            <a:ext cx="162560" cy="18160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04486" y="962660"/>
            <a:ext cx="86487" cy="1426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47309" y="473075"/>
            <a:ext cx="0" cy="549910"/>
          </a:xfrm>
          <a:custGeom>
            <a:avLst/>
            <a:gdLst/>
            <a:ahLst/>
            <a:cxnLst/>
            <a:rect l="l" t="t" r="r" b="b"/>
            <a:pathLst>
              <a:path h="549910">
                <a:moveTo>
                  <a:pt x="0" y="0"/>
                </a:moveTo>
                <a:lnTo>
                  <a:pt x="0" y="549528"/>
                </a:lnTo>
              </a:path>
            </a:pathLst>
          </a:custGeom>
          <a:ln w="800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3035" y="417830"/>
            <a:ext cx="125730" cy="590550"/>
          </a:xfrm>
          <a:custGeom>
            <a:avLst/>
            <a:gdLst/>
            <a:ahLst/>
            <a:cxnLst/>
            <a:rect l="l" t="t" r="r" b="b"/>
            <a:pathLst>
              <a:path w="125729" h="590550">
                <a:moveTo>
                  <a:pt x="125729" y="0"/>
                </a:moveTo>
                <a:lnTo>
                  <a:pt x="94940" y="11904"/>
                </a:lnTo>
                <a:lnTo>
                  <a:pt x="63722" y="22653"/>
                </a:lnTo>
                <a:lnTo>
                  <a:pt x="32075" y="32236"/>
                </a:lnTo>
                <a:lnTo>
                  <a:pt x="0" y="40640"/>
                </a:lnTo>
                <a:lnTo>
                  <a:pt x="0" y="590296"/>
                </a:lnTo>
                <a:lnTo>
                  <a:pt x="125729" y="553212"/>
                </a:lnTo>
                <a:lnTo>
                  <a:pt x="125729" y="0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37278" y="208534"/>
            <a:ext cx="330835" cy="316865"/>
          </a:xfrm>
          <a:custGeom>
            <a:avLst/>
            <a:gdLst/>
            <a:ahLst/>
            <a:cxnLst/>
            <a:rect l="l" t="t" r="r" b="b"/>
            <a:pathLst>
              <a:path w="330835" h="316865">
                <a:moveTo>
                  <a:pt x="18542" y="0"/>
                </a:moveTo>
                <a:lnTo>
                  <a:pt x="89406" y="1887"/>
                </a:lnTo>
                <a:lnTo>
                  <a:pt x="149597" y="7542"/>
                </a:lnTo>
                <a:lnTo>
                  <a:pt x="199108" y="16952"/>
                </a:lnTo>
                <a:lnTo>
                  <a:pt x="237932" y="30106"/>
                </a:lnTo>
                <a:lnTo>
                  <a:pt x="294401" y="72757"/>
                </a:lnTo>
                <a:lnTo>
                  <a:pt x="326786" y="133197"/>
                </a:lnTo>
                <a:lnTo>
                  <a:pt x="330835" y="167894"/>
                </a:lnTo>
                <a:lnTo>
                  <a:pt x="328237" y="195393"/>
                </a:lnTo>
                <a:lnTo>
                  <a:pt x="307421" y="247868"/>
                </a:lnTo>
                <a:lnTo>
                  <a:pt x="265628" y="292038"/>
                </a:lnTo>
                <a:lnTo>
                  <a:pt x="214383" y="313997"/>
                </a:lnTo>
                <a:lnTo>
                  <a:pt x="186690" y="316738"/>
                </a:lnTo>
                <a:lnTo>
                  <a:pt x="164425" y="314021"/>
                </a:lnTo>
                <a:lnTo>
                  <a:pt x="124610" y="292252"/>
                </a:lnTo>
                <a:lnTo>
                  <a:pt x="96059" y="255178"/>
                </a:lnTo>
                <a:lnTo>
                  <a:pt x="81200" y="213562"/>
                </a:lnTo>
                <a:lnTo>
                  <a:pt x="76249" y="173396"/>
                </a:lnTo>
                <a:lnTo>
                  <a:pt x="72977" y="156956"/>
                </a:lnTo>
                <a:lnTo>
                  <a:pt x="67538" y="140682"/>
                </a:lnTo>
                <a:lnTo>
                  <a:pt x="59944" y="124587"/>
                </a:lnTo>
                <a:lnTo>
                  <a:pt x="52274" y="107561"/>
                </a:lnTo>
                <a:lnTo>
                  <a:pt x="39735" y="89058"/>
                </a:lnTo>
                <a:lnTo>
                  <a:pt x="22314" y="69080"/>
                </a:lnTo>
                <a:lnTo>
                  <a:pt x="0" y="47625"/>
                </a:lnTo>
                <a:lnTo>
                  <a:pt x="18542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37907" y="834771"/>
            <a:ext cx="527050" cy="500380"/>
          </a:xfrm>
          <a:custGeom>
            <a:avLst/>
            <a:gdLst/>
            <a:ahLst/>
            <a:cxnLst/>
            <a:rect l="l" t="t" r="r" b="b"/>
            <a:pathLst>
              <a:path w="527050" h="500380">
                <a:moveTo>
                  <a:pt x="36575" y="0"/>
                </a:moveTo>
                <a:lnTo>
                  <a:pt x="30235" y="16190"/>
                </a:lnTo>
                <a:lnTo>
                  <a:pt x="22050" y="29702"/>
                </a:lnTo>
                <a:lnTo>
                  <a:pt x="11983" y="40522"/>
                </a:lnTo>
                <a:lnTo>
                  <a:pt x="0" y="48640"/>
                </a:lnTo>
                <a:lnTo>
                  <a:pt x="51816" y="54863"/>
                </a:lnTo>
                <a:lnTo>
                  <a:pt x="90999" y="77884"/>
                </a:lnTo>
                <a:lnTo>
                  <a:pt x="94742" y="89662"/>
                </a:lnTo>
                <a:lnTo>
                  <a:pt x="102997" y="77088"/>
                </a:lnTo>
                <a:lnTo>
                  <a:pt x="161235" y="112226"/>
                </a:lnTo>
                <a:lnTo>
                  <a:pt x="213160" y="146884"/>
                </a:lnTo>
                <a:lnTo>
                  <a:pt x="258771" y="181065"/>
                </a:lnTo>
                <a:lnTo>
                  <a:pt x="298068" y="214770"/>
                </a:lnTo>
                <a:lnTo>
                  <a:pt x="331052" y="248002"/>
                </a:lnTo>
                <a:lnTo>
                  <a:pt x="357722" y="280762"/>
                </a:lnTo>
                <a:lnTo>
                  <a:pt x="378078" y="313054"/>
                </a:lnTo>
                <a:lnTo>
                  <a:pt x="394436" y="355036"/>
                </a:lnTo>
                <a:lnTo>
                  <a:pt x="407114" y="398494"/>
                </a:lnTo>
                <a:lnTo>
                  <a:pt x="416101" y="443428"/>
                </a:lnTo>
                <a:lnTo>
                  <a:pt x="421386" y="489838"/>
                </a:lnTo>
                <a:lnTo>
                  <a:pt x="422021" y="500379"/>
                </a:lnTo>
                <a:lnTo>
                  <a:pt x="526796" y="44195"/>
                </a:lnTo>
                <a:lnTo>
                  <a:pt x="47371" y="44195"/>
                </a:lnTo>
                <a:lnTo>
                  <a:pt x="36575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96684" y="524637"/>
            <a:ext cx="356235" cy="316865"/>
          </a:xfrm>
          <a:custGeom>
            <a:avLst/>
            <a:gdLst/>
            <a:ahLst/>
            <a:cxnLst/>
            <a:rect l="l" t="t" r="r" b="b"/>
            <a:pathLst>
              <a:path w="356234" h="316865">
                <a:moveTo>
                  <a:pt x="18668" y="0"/>
                </a:moveTo>
                <a:lnTo>
                  <a:pt x="83397" y="1408"/>
                </a:lnTo>
                <a:lnTo>
                  <a:pt x="140043" y="5635"/>
                </a:lnTo>
                <a:lnTo>
                  <a:pt x="188610" y="12684"/>
                </a:lnTo>
                <a:lnTo>
                  <a:pt x="229103" y="22558"/>
                </a:lnTo>
                <a:lnTo>
                  <a:pt x="285876" y="50800"/>
                </a:lnTo>
                <a:lnTo>
                  <a:pt x="316640" y="76301"/>
                </a:lnTo>
                <a:lnTo>
                  <a:pt x="351831" y="137971"/>
                </a:lnTo>
                <a:lnTo>
                  <a:pt x="356235" y="174116"/>
                </a:lnTo>
                <a:lnTo>
                  <a:pt x="353903" y="200808"/>
                </a:lnTo>
                <a:lnTo>
                  <a:pt x="335285" y="250287"/>
                </a:lnTo>
                <a:lnTo>
                  <a:pt x="295020" y="292145"/>
                </a:lnTo>
                <a:lnTo>
                  <a:pt x="244728" y="314001"/>
                </a:lnTo>
                <a:lnTo>
                  <a:pt x="218439" y="316738"/>
                </a:lnTo>
                <a:lnTo>
                  <a:pt x="193579" y="314336"/>
                </a:lnTo>
                <a:lnTo>
                  <a:pt x="149574" y="295199"/>
                </a:lnTo>
                <a:lnTo>
                  <a:pt x="116113" y="258893"/>
                </a:lnTo>
                <a:lnTo>
                  <a:pt x="97532" y="214610"/>
                </a:lnTo>
                <a:lnTo>
                  <a:pt x="91815" y="173420"/>
                </a:lnTo>
                <a:lnTo>
                  <a:pt x="87614" y="156670"/>
                </a:lnTo>
                <a:lnTo>
                  <a:pt x="61650" y="107324"/>
                </a:lnTo>
                <a:lnTo>
                  <a:pt x="26217" y="69086"/>
                </a:lnTo>
                <a:lnTo>
                  <a:pt x="0" y="46227"/>
                </a:lnTo>
                <a:lnTo>
                  <a:pt x="18668" y="0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87489" y="422783"/>
            <a:ext cx="306070" cy="380365"/>
          </a:xfrm>
          <a:custGeom>
            <a:avLst/>
            <a:gdLst/>
            <a:ahLst/>
            <a:cxnLst/>
            <a:rect l="l" t="t" r="r" b="b"/>
            <a:pathLst>
              <a:path w="306070" h="380365">
                <a:moveTo>
                  <a:pt x="31622" y="0"/>
                </a:moveTo>
                <a:lnTo>
                  <a:pt x="31622" y="131063"/>
                </a:lnTo>
                <a:lnTo>
                  <a:pt x="0" y="125856"/>
                </a:lnTo>
                <a:lnTo>
                  <a:pt x="218439" y="162940"/>
                </a:lnTo>
                <a:lnTo>
                  <a:pt x="236348" y="168705"/>
                </a:lnTo>
                <a:lnTo>
                  <a:pt x="249126" y="177815"/>
                </a:lnTo>
                <a:lnTo>
                  <a:pt x="256784" y="190283"/>
                </a:lnTo>
                <a:lnTo>
                  <a:pt x="259333" y="206120"/>
                </a:lnTo>
                <a:lnTo>
                  <a:pt x="255379" y="220694"/>
                </a:lnTo>
                <a:lnTo>
                  <a:pt x="243506" y="234314"/>
                </a:lnTo>
                <a:lnTo>
                  <a:pt x="223704" y="246983"/>
                </a:lnTo>
                <a:lnTo>
                  <a:pt x="195960" y="258699"/>
                </a:lnTo>
                <a:lnTo>
                  <a:pt x="173694" y="296158"/>
                </a:lnTo>
                <a:lnTo>
                  <a:pt x="151463" y="328914"/>
                </a:lnTo>
                <a:lnTo>
                  <a:pt x="129256" y="356979"/>
                </a:lnTo>
                <a:lnTo>
                  <a:pt x="107060" y="380364"/>
                </a:lnTo>
                <a:lnTo>
                  <a:pt x="305561" y="380364"/>
                </a:lnTo>
                <a:lnTo>
                  <a:pt x="305561" y="152018"/>
                </a:lnTo>
                <a:lnTo>
                  <a:pt x="249174" y="157987"/>
                </a:lnTo>
                <a:lnTo>
                  <a:pt x="249174" y="0"/>
                </a:lnTo>
                <a:lnTo>
                  <a:pt x="31622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490709" y="1200022"/>
            <a:ext cx="74295" cy="271145"/>
          </a:xfrm>
          <a:custGeom>
            <a:avLst/>
            <a:gdLst/>
            <a:ahLst/>
            <a:cxnLst/>
            <a:rect l="l" t="t" r="r" b="b"/>
            <a:pathLst>
              <a:path w="74295" h="271144">
                <a:moveTo>
                  <a:pt x="74041" y="0"/>
                </a:moveTo>
                <a:lnTo>
                  <a:pt x="0" y="12191"/>
                </a:lnTo>
                <a:lnTo>
                  <a:pt x="0" y="260096"/>
                </a:lnTo>
                <a:lnTo>
                  <a:pt x="17780" y="196976"/>
                </a:lnTo>
                <a:lnTo>
                  <a:pt x="74041" y="271144"/>
                </a:lnTo>
                <a:lnTo>
                  <a:pt x="74041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196639" y="1149985"/>
            <a:ext cx="0" cy="394335"/>
          </a:xfrm>
          <a:custGeom>
            <a:avLst/>
            <a:gdLst/>
            <a:ahLst/>
            <a:cxnLst/>
            <a:rect l="l" t="t" r="r" b="b"/>
            <a:pathLst>
              <a:path h="394334">
                <a:moveTo>
                  <a:pt x="0" y="0"/>
                </a:moveTo>
                <a:lnTo>
                  <a:pt x="0" y="394335"/>
                </a:lnTo>
              </a:path>
            </a:pathLst>
          </a:custGeom>
          <a:ln w="605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778365" y="1149985"/>
            <a:ext cx="0" cy="394335"/>
          </a:xfrm>
          <a:custGeom>
            <a:avLst/>
            <a:gdLst/>
            <a:ahLst/>
            <a:cxnLst/>
            <a:rect l="l" t="t" r="r" b="b"/>
            <a:pathLst>
              <a:path h="394334">
                <a:moveTo>
                  <a:pt x="0" y="0"/>
                </a:moveTo>
                <a:lnTo>
                  <a:pt x="0" y="394335"/>
                </a:lnTo>
              </a:path>
            </a:pathLst>
          </a:custGeom>
          <a:ln w="688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261792" y="1143508"/>
            <a:ext cx="0" cy="386715"/>
          </a:xfrm>
          <a:custGeom>
            <a:avLst/>
            <a:gdLst/>
            <a:ahLst/>
            <a:cxnLst/>
            <a:rect l="l" t="t" r="r" b="b"/>
            <a:pathLst>
              <a:path h="386715">
                <a:moveTo>
                  <a:pt x="0" y="0"/>
                </a:moveTo>
                <a:lnTo>
                  <a:pt x="0" y="386333"/>
                </a:lnTo>
              </a:path>
            </a:pathLst>
          </a:custGeom>
          <a:ln w="478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682733" y="1045210"/>
            <a:ext cx="170815" cy="48260"/>
          </a:xfrm>
          <a:custGeom>
            <a:avLst/>
            <a:gdLst/>
            <a:ahLst/>
            <a:cxnLst/>
            <a:rect l="l" t="t" r="r" b="b"/>
            <a:pathLst>
              <a:path w="170815" h="48259">
                <a:moveTo>
                  <a:pt x="170307" y="0"/>
                </a:moveTo>
                <a:lnTo>
                  <a:pt x="0" y="21970"/>
                </a:lnTo>
                <a:lnTo>
                  <a:pt x="57531" y="48132"/>
                </a:lnTo>
                <a:lnTo>
                  <a:pt x="122555" y="48132"/>
                </a:lnTo>
                <a:lnTo>
                  <a:pt x="170307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886568" y="974089"/>
            <a:ext cx="390525" cy="126364"/>
          </a:xfrm>
          <a:custGeom>
            <a:avLst/>
            <a:gdLst/>
            <a:ahLst/>
            <a:cxnLst/>
            <a:rect l="l" t="t" r="r" b="b"/>
            <a:pathLst>
              <a:path w="390525" h="126365">
                <a:moveTo>
                  <a:pt x="45720" y="0"/>
                </a:moveTo>
                <a:lnTo>
                  <a:pt x="45720" y="60960"/>
                </a:lnTo>
                <a:lnTo>
                  <a:pt x="0" y="66801"/>
                </a:lnTo>
                <a:lnTo>
                  <a:pt x="100710" y="125984"/>
                </a:lnTo>
                <a:lnTo>
                  <a:pt x="100710" y="49657"/>
                </a:lnTo>
                <a:lnTo>
                  <a:pt x="278256" y="119252"/>
                </a:lnTo>
                <a:lnTo>
                  <a:pt x="331597" y="119252"/>
                </a:lnTo>
                <a:lnTo>
                  <a:pt x="390398" y="50292"/>
                </a:lnTo>
                <a:lnTo>
                  <a:pt x="171450" y="75819"/>
                </a:lnTo>
                <a:lnTo>
                  <a:pt x="171450" y="0"/>
                </a:lnTo>
                <a:lnTo>
                  <a:pt x="45720" y="0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256903" y="770890"/>
            <a:ext cx="142240" cy="316230"/>
          </a:xfrm>
          <a:custGeom>
            <a:avLst/>
            <a:gdLst/>
            <a:ahLst/>
            <a:cxnLst/>
            <a:rect l="l" t="t" r="r" b="b"/>
            <a:pathLst>
              <a:path w="142240" h="316230">
                <a:moveTo>
                  <a:pt x="0" y="0"/>
                </a:moveTo>
                <a:lnTo>
                  <a:pt x="0" y="315975"/>
                </a:lnTo>
                <a:lnTo>
                  <a:pt x="141858" y="315975"/>
                </a:lnTo>
                <a:lnTo>
                  <a:pt x="141858" y="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635743" y="770762"/>
            <a:ext cx="35560" cy="291465"/>
          </a:xfrm>
          <a:custGeom>
            <a:avLst/>
            <a:gdLst/>
            <a:ahLst/>
            <a:cxnLst/>
            <a:rect l="l" t="t" r="r" b="b"/>
            <a:pathLst>
              <a:path w="35559" h="291465">
                <a:moveTo>
                  <a:pt x="35432" y="0"/>
                </a:moveTo>
                <a:lnTo>
                  <a:pt x="0" y="32385"/>
                </a:lnTo>
                <a:lnTo>
                  <a:pt x="0" y="275209"/>
                </a:lnTo>
                <a:lnTo>
                  <a:pt x="35432" y="291211"/>
                </a:lnTo>
                <a:lnTo>
                  <a:pt x="35432" y="0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932289" y="662940"/>
            <a:ext cx="125730" cy="235585"/>
          </a:xfrm>
          <a:custGeom>
            <a:avLst/>
            <a:gdLst/>
            <a:ahLst/>
            <a:cxnLst/>
            <a:rect l="l" t="t" r="r" b="b"/>
            <a:pathLst>
              <a:path w="125729" h="235584">
                <a:moveTo>
                  <a:pt x="0" y="0"/>
                </a:moveTo>
                <a:lnTo>
                  <a:pt x="0" y="235331"/>
                </a:lnTo>
                <a:lnTo>
                  <a:pt x="125729" y="235331"/>
                </a:lnTo>
                <a:lnTo>
                  <a:pt x="125729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567671" y="596265"/>
            <a:ext cx="122554" cy="1530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261792" y="374777"/>
            <a:ext cx="0" cy="339725"/>
          </a:xfrm>
          <a:custGeom>
            <a:avLst/>
            <a:gdLst/>
            <a:ahLst/>
            <a:cxnLst/>
            <a:rect l="l" t="t" r="r" b="b"/>
            <a:pathLst>
              <a:path h="339725">
                <a:moveTo>
                  <a:pt x="0" y="0"/>
                </a:moveTo>
                <a:lnTo>
                  <a:pt x="0" y="339471"/>
                </a:lnTo>
              </a:path>
            </a:pathLst>
          </a:custGeom>
          <a:ln w="478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490709" y="354456"/>
            <a:ext cx="168910" cy="289560"/>
          </a:xfrm>
          <a:custGeom>
            <a:avLst/>
            <a:gdLst/>
            <a:ahLst/>
            <a:cxnLst/>
            <a:rect l="l" t="t" r="r" b="b"/>
            <a:pathLst>
              <a:path w="168909" h="289559">
                <a:moveTo>
                  <a:pt x="168401" y="0"/>
                </a:moveTo>
                <a:lnTo>
                  <a:pt x="143383" y="38481"/>
                </a:lnTo>
                <a:lnTo>
                  <a:pt x="0" y="38481"/>
                </a:lnTo>
                <a:lnTo>
                  <a:pt x="0" y="259715"/>
                </a:lnTo>
                <a:lnTo>
                  <a:pt x="39370" y="289052"/>
                </a:lnTo>
                <a:lnTo>
                  <a:pt x="64180" y="245141"/>
                </a:lnTo>
                <a:lnTo>
                  <a:pt x="87931" y="200469"/>
                </a:lnTo>
                <a:lnTo>
                  <a:pt x="110611" y="155035"/>
                </a:lnTo>
                <a:lnTo>
                  <a:pt x="132207" y="108839"/>
                </a:lnTo>
                <a:lnTo>
                  <a:pt x="148589" y="63944"/>
                </a:lnTo>
                <a:lnTo>
                  <a:pt x="165354" y="10668"/>
                </a:lnTo>
                <a:lnTo>
                  <a:pt x="168401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矩形 56"/>
          <p:cNvSpPr/>
          <p:nvPr/>
        </p:nvSpPr>
        <p:spPr>
          <a:xfrm>
            <a:off x="5506212" y="1325859"/>
            <a:ext cx="13467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112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29977" y="3365982"/>
            <a:ext cx="6401355" cy="1920406"/>
          </a:xfrm>
          <a:prstGeom prst="rect">
            <a:avLst/>
          </a:prstGeom>
        </p:spPr>
      </p:pic>
      <p:sp>
        <p:nvSpPr>
          <p:cNvPr id="59" name="標題 1"/>
          <p:cNvSpPr txBox="1">
            <a:spLocks/>
          </p:cNvSpPr>
          <p:nvPr/>
        </p:nvSpPr>
        <p:spPr>
          <a:xfrm>
            <a:off x="2164842" y="4800600"/>
            <a:ext cx="777240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教務主任</a:t>
            </a:r>
            <a:r>
              <a:rPr lang="en-US" altLang="zh-TW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林聖坤</a:t>
            </a:r>
            <a:endParaRPr lang="en-US" altLang="zh-TW" sz="24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altLang="zh-TW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4991888-210</a:t>
            </a: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或</a:t>
            </a:r>
            <a:r>
              <a:rPr lang="en-US" altLang="zh-TW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220</a:t>
            </a:r>
            <a:endParaRPr lang="zh-TW" altLang="en-US" sz="24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1752600" y="1752600"/>
            <a:ext cx="8229600" cy="292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5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我們一起來</a:t>
            </a:r>
            <a:endParaRPr lang="en-US" altLang="zh-TW" sz="5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0"/>
              </a:spcBef>
              <a:defRPr/>
            </a:pPr>
            <a:endParaRPr lang="en-US" altLang="zh-TW" sz="5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0"/>
              </a:spcBef>
              <a:defRPr/>
            </a:pPr>
            <a:r>
              <a:rPr lang="zh-TW" altLang="en-US" sz="5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成就孩子的未來</a:t>
            </a:r>
          </a:p>
        </p:txBody>
      </p:sp>
    </p:spTree>
    <p:extLst>
      <p:ext uri="{BB962C8B-B14F-4D97-AF65-F5344CB8AC3E}">
        <p14:creationId xmlns:p14="http://schemas.microsoft.com/office/powerpoint/2010/main" val="3688145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認識教務處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405645"/>
              </p:ext>
            </p:extLst>
          </p:nvPr>
        </p:nvGraphicFramePr>
        <p:xfrm>
          <a:off x="2024034" y="1357299"/>
          <a:ext cx="8229600" cy="4572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264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1080120" cy="644914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112</a:t>
            </a:r>
            <a:br>
              <a:rPr lang="en-US" altLang="zh-TW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學年</a:t>
            </a:r>
            <a:br>
              <a:rPr lang="en-US" altLang="zh-TW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第</a:t>
            </a:r>
            <a:br>
              <a:rPr lang="en-US" altLang="zh-TW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</a:t>
            </a:r>
            <a:br>
              <a:rPr lang="en-US" altLang="zh-TW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學期</a:t>
            </a:r>
            <a:br>
              <a:rPr lang="en-US" altLang="zh-TW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行事曆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1B97C8F2-D933-42DF-8909-8DA73E819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2441"/>
            <a:ext cx="4572000" cy="6465641"/>
          </a:xfrm>
          <a:prstGeom prst="rect">
            <a:avLst/>
          </a:prstGeom>
          <a:ln w="28575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035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31423"/>
            <a:ext cx="109728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新課綱的推動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362200" y="924390"/>
            <a:ext cx="83820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3200" b="1" dirty="0">
                <a:solidFill>
                  <a:srgbClr val="0012C0"/>
                </a:solidFill>
                <a:latin typeface="標楷體" pitchFamily="65" charset="-120"/>
                <a:ea typeface="標楷體" pitchFamily="65" charset="-120"/>
              </a:rPr>
              <a:t>107-111</a:t>
            </a:r>
            <a:r>
              <a:rPr lang="zh-TW" altLang="en-US" sz="3200" b="1" dirty="0">
                <a:solidFill>
                  <a:srgbClr val="0012C0"/>
                </a:solidFill>
                <a:latin typeface="標楷體" pitchFamily="65" charset="-120"/>
                <a:ea typeface="標楷體" pitchFamily="65" charset="-120"/>
              </a:rPr>
              <a:t>學年雙龍國小擔任教育部十二年國教課綱</a:t>
            </a:r>
            <a:r>
              <a:rPr lang="zh-TW" altLang="en-US" sz="3200" b="1" dirty="0">
                <a:solidFill>
                  <a:srgbClr val="0012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3200" b="1" dirty="0">
                <a:solidFill>
                  <a:srgbClr val="0012C0"/>
                </a:solidFill>
                <a:latin typeface="標楷體" pitchFamily="65" charset="-120"/>
                <a:ea typeface="標楷體" pitchFamily="65" charset="-120"/>
              </a:rPr>
              <a:t>前導學校</a:t>
            </a:r>
            <a:r>
              <a:rPr lang="zh-TW" altLang="en-US" sz="3200" b="1" dirty="0">
                <a:solidFill>
                  <a:srgbClr val="0012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lang="zh-TW" altLang="en-US" sz="4400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20765C3-FACF-4A33-A06E-A8A0A7CCD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24456"/>
            <a:ext cx="9275351" cy="521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8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孩子的評量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76400" y="2158941"/>
            <a:ext cx="8472518" cy="41148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en-US" dirty="0">
                <a:latin typeface="標楷體" pitchFamily="65" charset="-120"/>
                <a:ea typeface="標楷體" pitchFamily="65" charset="-120"/>
              </a:rPr>
              <a:t>11/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14(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注音符號多元評量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期中定期評量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1/10 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、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1/11 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期末評量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國語 數學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524100" y="1295400"/>
            <a:ext cx="7143800" cy="85725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altLang="zh-TW" sz="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zh-TW" altLang="en-US" sz="3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了解孩子的學習狀況，給孩子最大的鼓勵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A23C522-195F-4CFE-A5B4-F2E8E8FA7A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7" y="2914175"/>
            <a:ext cx="3048687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F6C1D10-8F67-4FC0-B6D3-0BD9136946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452" y="2893958"/>
            <a:ext cx="3753148" cy="2322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354D8154-ECAE-4DEA-B7E7-44C9AC35F7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83" y="2914175"/>
            <a:ext cx="3048687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727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閱讀教育推動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29517" y="1785926"/>
            <a:ext cx="8472518" cy="4000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我的借書證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452662" y="1285860"/>
            <a:ext cx="7367638" cy="50006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zh-TW" altLang="en-US" sz="2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閱讀力是所有學習的重要基礎，是終身學習的好習慣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2596178"/>
            <a:ext cx="6012160" cy="3558564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99614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閱讀教育推動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67980" y="1295400"/>
            <a:ext cx="8472518" cy="4000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閱讀認證制度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小學士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小碩士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小博士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35418"/>
            <a:ext cx="2895600" cy="4081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47" y="2228831"/>
            <a:ext cx="2894706" cy="409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238528"/>
            <a:ext cx="2883408" cy="4105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124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閱讀教育推動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24034" y="1357298"/>
            <a:ext cx="8472518" cy="4000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MSSR(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身教式持續安靜閱讀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381224" y="2214554"/>
            <a:ext cx="74676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200" b="1" dirty="0">
                <a:solidFill>
                  <a:srgbClr val="0012C0"/>
                </a:solidFill>
                <a:latin typeface="標楷體" pitchFamily="65" charset="-120"/>
                <a:ea typeface="標楷體" pitchFamily="65" charset="-120"/>
              </a:rPr>
              <a:t>每週一、三、五   </a:t>
            </a:r>
            <a:r>
              <a:rPr lang="en-US" altLang="zh-TW" sz="3200" b="1" dirty="0">
                <a:solidFill>
                  <a:srgbClr val="0012C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3200" b="1" dirty="0">
                <a:solidFill>
                  <a:srgbClr val="0012C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3200" b="1" dirty="0">
                <a:solidFill>
                  <a:srgbClr val="0012C0"/>
                </a:solidFill>
                <a:latin typeface="標楷體" pitchFamily="65" charset="-120"/>
                <a:ea typeface="標楷體" pitchFamily="65" charset="-120"/>
              </a:rPr>
              <a:t>05~8</a:t>
            </a:r>
            <a:r>
              <a:rPr lang="zh-TW" altLang="en-US" sz="3200" b="1" dirty="0">
                <a:solidFill>
                  <a:srgbClr val="0012C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3200" b="1" dirty="0">
                <a:solidFill>
                  <a:srgbClr val="0012C0"/>
                </a:solidFill>
                <a:latin typeface="標楷體" pitchFamily="65" charset="-120"/>
                <a:ea typeface="標楷體" pitchFamily="65" charset="-120"/>
              </a:rPr>
              <a:t>25</a:t>
            </a:r>
            <a:endParaRPr lang="zh-TW" altLang="en-US" sz="4400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pic>
        <p:nvPicPr>
          <p:cNvPr id="6" name="圖片 5" descr="IMG_20160914_0813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2954" y="2786058"/>
            <a:ext cx="5119433" cy="3368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IMG_20160914_0813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0313" y="2786057"/>
            <a:ext cx="4774323" cy="3368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4986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1" y="533400"/>
            <a:ext cx="109728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師生薦書活動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159DD58-7723-41B9-88EA-148F8CBD2B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22860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BD33BB0-60CC-44AE-90D9-E0F81CBA6B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971800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7BE15F0F-23DA-443A-A30F-6D68C282D7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0" y="2971800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4957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189</Words>
  <Application>Microsoft Office PowerPoint</Application>
  <PresentationFormat>寬螢幕</PresentationFormat>
  <Paragraphs>37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Droid Sans Fallback</vt:lpstr>
      <vt:lpstr>Noto Sans Mono CJK JP Regular</vt:lpstr>
      <vt:lpstr>新細明體</vt:lpstr>
      <vt:lpstr>標楷體</vt:lpstr>
      <vt:lpstr>Arial</vt:lpstr>
      <vt:lpstr>Calibri</vt:lpstr>
      <vt:lpstr>Office Theme</vt:lpstr>
      <vt:lpstr>1_Office 佈景主題</vt:lpstr>
      <vt:lpstr>PowerPoint 簡報</vt:lpstr>
      <vt:lpstr>認識教務處</vt:lpstr>
      <vt:lpstr>112 學年 第 1 學期 行事曆</vt:lpstr>
      <vt:lpstr>新課綱的推動</vt:lpstr>
      <vt:lpstr>孩子的評量</vt:lpstr>
      <vt:lpstr>閱讀教育推動</vt:lpstr>
      <vt:lpstr>閱讀教育推動</vt:lpstr>
      <vt:lpstr>閱讀教育推動</vt:lpstr>
      <vt:lpstr>師生薦書活動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chiang</dc:creator>
  <cp:lastModifiedBy>wendy</cp:lastModifiedBy>
  <cp:revision>55</cp:revision>
  <dcterms:created xsi:type="dcterms:W3CDTF">2019-08-26T15:11:50Z</dcterms:created>
  <dcterms:modified xsi:type="dcterms:W3CDTF">2023-08-25T09:31:24Z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2019-08-26T00:00:00Z</vt:filetime>
  </property>
</Properties>
</file>